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24" r:id="rId1"/>
  </p:sldMasterIdLst>
  <p:notesMasterIdLst>
    <p:notesMasterId r:id="rId15"/>
  </p:notesMasterIdLst>
  <p:sldIdLst>
    <p:sldId id="258" r:id="rId2"/>
    <p:sldId id="257" r:id="rId3"/>
    <p:sldId id="256" r:id="rId4"/>
    <p:sldId id="259" r:id="rId5"/>
    <p:sldId id="261" r:id="rId6"/>
    <p:sldId id="262" r:id="rId7"/>
    <p:sldId id="269" r:id="rId8"/>
    <p:sldId id="265" r:id="rId9"/>
    <p:sldId id="266" r:id="rId10"/>
    <p:sldId id="267" r:id="rId11"/>
    <p:sldId id="260" r:id="rId12"/>
    <p:sldId id="270" r:id="rId13"/>
    <p:sldId id="264" r:id="rId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003" autoAdjust="0"/>
    <p:restoredTop sz="94624" autoAdjust="0"/>
  </p:normalViewPr>
  <p:slideViewPr>
    <p:cSldViewPr>
      <p:cViewPr varScale="1">
        <p:scale>
          <a:sx n="69" d="100"/>
          <a:sy n="69" d="100"/>
        </p:scale>
        <p:origin x="-88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Hoja_de_c_lculo_de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hart>
    <c:plotArea>
      <c:layout>
        <c:manualLayout>
          <c:layoutTarget val="inner"/>
          <c:xMode val="edge"/>
          <c:yMode val="edge"/>
          <c:x val="0.25005839895013121"/>
          <c:y val="0.17448449803149654"/>
          <c:w val="0.55034366797900269"/>
          <c:h val="0.82551550196850398"/>
        </c:manualLayout>
      </c:layout>
      <c:doughnutChart>
        <c:varyColors val="1"/>
        <c:firstSliceAng val="0"/>
        <c:holeSize val="50"/>
      </c:doughnutChart>
      <c:spPr>
        <a:noFill/>
        <a:ln w="25400">
          <a:noFill/>
        </a:ln>
      </c:spPr>
    </c:plotArea>
    <c:legend>
      <c:legendPos val="r"/>
      <c:layout/>
    </c:legend>
    <c:plotVisOnly val="1"/>
  </c:chart>
  <c:txPr>
    <a:bodyPr/>
    <a:lstStyle/>
    <a:p>
      <a:pPr>
        <a:defRPr sz="8000"/>
      </a:pPr>
      <a:endParaRPr lang="es-ES"/>
    </a:p>
  </c:txPr>
  <c:externalData r:id="rId1"/>
  <c:userShapes r:id="rId2"/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EA6FE0-AB98-4AC9-8181-4299F272D5DC}" type="doc">
      <dgm:prSet loTypeId="urn:microsoft.com/office/officeart/2005/8/layout/gear1" loCatId="relationship" qsTypeId="urn:microsoft.com/office/officeart/2005/8/quickstyle/3d3" qsCatId="3D" csTypeId="urn:microsoft.com/office/officeart/2005/8/colors/accent0_2" csCatId="mainScheme" phldr="1"/>
      <dgm:spPr/>
    </dgm:pt>
    <dgm:pt modelId="{49D33212-E48C-4539-8C92-2FEB8AAB0552}">
      <dgm:prSet phldrT="[Texto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2400" dirty="0" smtClean="0"/>
            <a:t>DESCANSO</a:t>
          </a:r>
          <a:r>
            <a:rPr lang="es-ES" sz="1100" dirty="0" smtClean="0"/>
            <a:t>REDUCIR ESTRESORES NEGATIVOS</a:t>
          </a:r>
        </a:p>
        <a:p>
          <a:r>
            <a:rPr lang="es-ES" sz="1100" dirty="0" smtClean="0"/>
            <a:t>POTENCIAR </a:t>
          </a:r>
        </a:p>
        <a:p>
          <a:r>
            <a:rPr lang="es-ES" sz="1100" dirty="0" smtClean="0"/>
            <a:t>MECANISMOS RECUPERACIÓN</a:t>
          </a:r>
        </a:p>
      </dgm:t>
    </dgm:pt>
    <dgm:pt modelId="{5E740781-9A3D-4B9F-B353-A93167DB51EB}" type="parTrans" cxnId="{D982F4D8-854D-410B-8E87-0CC8BEDF00A4}">
      <dgm:prSet/>
      <dgm:spPr/>
      <dgm:t>
        <a:bodyPr/>
        <a:lstStyle/>
        <a:p>
          <a:endParaRPr lang="es-ES"/>
        </a:p>
      </dgm:t>
    </dgm:pt>
    <dgm:pt modelId="{B2DE0A74-3DB2-4D9F-ADDE-DA495F7B189A}" type="sibTrans" cxnId="{D982F4D8-854D-410B-8E87-0CC8BEDF00A4}">
      <dgm:prSet/>
      <dgm:spPr/>
      <dgm:t>
        <a:bodyPr/>
        <a:lstStyle/>
        <a:p>
          <a:endParaRPr lang="es-ES"/>
        </a:p>
      </dgm:t>
    </dgm:pt>
    <dgm:pt modelId="{497A3769-4E2B-45DE-A4ED-D41F7581DD3F}">
      <dgm:prSet phldrT="[Texto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1400" dirty="0" smtClean="0"/>
            <a:t>ACTIVIDAD FÍSICA</a:t>
          </a:r>
          <a:endParaRPr lang="es-ES" sz="1400" dirty="0"/>
        </a:p>
      </dgm:t>
    </dgm:pt>
    <dgm:pt modelId="{6F2B4532-2A96-425F-9CC7-D8F33B7F38DA}" type="parTrans" cxnId="{C631A5FF-B6C4-4870-8CF1-AB44B1D8786B}">
      <dgm:prSet/>
      <dgm:spPr/>
      <dgm:t>
        <a:bodyPr/>
        <a:lstStyle/>
        <a:p>
          <a:endParaRPr lang="es-ES"/>
        </a:p>
      </dgm:t>
    </dgm:pt>
    <dgm:pt modelId="{36ED478B-20FA-4924-93BE-4FD38FC3D177}" type="sibTrans" cxnId="{C631A5FF-B6C4-4870-8CF1-AB44B1D8786B}">
      <dgm:prSet/>
      <dgm:spPr/>
      <dgm:t>
        <a:bodyPr/>
        <a:lstStyle/>
        <a:p>
          <a:endParaRPr lang="es-ES"/>
        </a:p>
      </dgm:t>
    </dgm:pt>
    <dgm:pt modelId="{7B76F95B-4A85-4968-9F46-7BF97094DBD3}">
      <dgm:prSet phldrT="[Texto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1100" dirty="0" smtClean="0"/>
            <a:t>ALIMENTACIÓN SALUDABLE</a:t>
          </a:r>
          <a:endParaRPr lang="es-ES" sz="1100" dirty="0"/>
        </a:p>
      </dgm:t>
    </dgm:pt>
    <dgm:pt modelId="{F0F1B53C-BB72-44BF-9580-B89DB2E46919}" type="parTrans" cxnId="{C87DEA98-F3BC-4DE8-AEA0-3A601CFCFF1A}">
      <dgm:prSet/>
      <dgm:spPr/>
      <dgm:t>
        <a:bodyPr/>
        <a:lstStyle/>
        <a:p>
          <a:endParaRPr lang="es-ES"/>
        </a:p>
      </dgm:t>
    </dgm:pt>
    <dgm:pt modelId="{72D2ED3D-11C6-4D48-A9ED-CDB4657FDCED}" type="sibTrans" cxnId="{C87DEA98-F3BC-4DE8-AEA0-3A601CFCFF1A}">
      <dgm:prSet/>
      <dgm:spPr/>
      <dgm:t>
        <a:bodyPr/>
        <a:lstStyle/>
        <a:p>
          <a:endParaRPr lang="es-ES"/>
        </a:p>
      </dgm:t>
    </dgm:pt>
    <dgm:pt modelId="{DDDCD678-C946-4A91-8407-CF4BE306419F}" type="pres">
      <dgm:prSet presAssocID="{34EA6FE0-AB98-4AC9-8181-4299F272D5DC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63AB8B88-551A-4166-A2D2-2F7FF4A11F68}" type="pres">
      <dgm:prSet presAssocID="{49D33212-E48C-4539-8C92-2FEB8AAB0552}" presName="gear1" presStyleLbl="node1" presStyleIdx="0" presStyleCnt="3" custLinFactNeighborX="11652" custLinFactNeighborY="-499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5A84BE-8626-4622-9C7B-AE08C1EF844A}" type="pres">
      <dgm:prSet presAssocID="{49D33212-E48C-4539-8C92-2FEB8AAB0552}" presName="gear1srcNode" presStyleLbl="node1" presStyleIdx="0" presStyleCnt="3"/>
      <dgm:spPr/>
      <dgm:t>
        <a:bodyPr/>
        <a:lstStyle/>
        <a:p>
          <a:endParaRPr lang="es-ES"/>
        </a:p>
      </dgm:t>
    </dgm:pt>
    <dgm:pt modelId="{73895E26-4241-4F24-A74C-36CDC09C39AE}" type="pres">
      <dgm:prSet presAssocID="{49D33212-E48C-4539-8C92-2FEB8AAB0552}" presName="gear1dstNode" presStyleLbl="node1" presStyleIdx="0" presStyleCnt="3"/>
      <dgm:spPr/>
      <dgm:t>
        <a:bodyPr/>
        <a:lstStyle/>
        <a:p>
          <a:endParaRPr lang="es-ES"/>
        </a:p>
      </dgm:t>
    </dgm:pt>
    <dgm:pt modelId="{933465A5-5D17-4199-84BA-F2D3F00E95C9}" type="pres">
      <dgm:prSet presAssocID="{497A3769-4E2B-45DE-A4ED-D41F7581DD3F}" presName="gear2" presStyleLbl="node1" presStyleIdx="1" presStyleCnt="3" custLinFactNeighborX="-2570" custLinFactNeighborY="4507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78A34D-ECBC-4FFF-85B7-F31163B13783}" type="pres">
      <dgm:prSet presAssocID="{497A3769-4E2B-45DE-A4ED-D41F7581DD3F}" presName="gear2srcNode" presStyleLbl="node1" presStyleIdx="1" presStyleCnt="3"/>
      <dgm:spPr/>
      <dgm:t>
        <a:bodyPr/>
        <a:lstStyle/>
        <a:p>
          <a:endParaRPr lang="es-ES"/>
        </a:p>
      </dgm:t>
    </dgm:pt>
    <dgm:pt modelId="{FECAC101-F5CC-4243-919C-AF692A3F7EE4}" type="pres">
      <dgm:prSet presAssocID="{497A3769-4E2B-45DE-A4ED-D41F7581DD3F}" presName="gear2dstNode" presStyleLbl="node1" presStyleIdx="1" presStyleCnt="3"/>
      <dgm:spPr/>
      <dgm:t>
        <a:bodyPr/>
        <a:lstStyle/>
        <a:p>
          <a:endParaRPr lang="es-ES"/>
        </a:p>
      </dgm:t>
    </dgm:pt>
    <dgm:pt modelId="{1094B214-2903-4DD4-B6E8-2CF9065932B7}" type="pres">
      <dgm:prSet presAssocID="{7B76F95B-4A85-4968-9F46-7BF97094DBD3}" presName="gear3" presStyleLbl="node1" presStyleIdx="2" presStyleCnt="3" custLinFactNeighborX="5819" custLinFactNeighborY="-4753"/>
      <dgm:spPr/>
      <dgm:t>
        <a:bodyPr/>
        <a:lstStyle/>
        <a:p>
          <a:endParaRPr lang="es-ES"/>
        </a:p>
      </dgm:t>
    </dgm:pt>
    <dgm:pt modelId="{8F76421E-52D3-4CD9-BD4B-2B2D2F87D14D}" type="pres">
      <dgm:prSet presAssocID="{7B76F95B-4A85-4968-9F46-7BF97094DBD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26790B1-1B83-4F17-866E-DED1AFCDD415}" type="pres">
      <dgm:prSet presAssocID="{7B76F95B-4A85-4968-9F46-7BF97094DBD3}" presName="gear3srcNode" presStyleLbl="node1" presStyleIdx="2" presStyleCnt="3"/>
      <dgm:spPr/>
      <dgm:t>
        <a:bodyPr/>
        <a:lstStyle/>
        <a:p>
          <a:endParaRPr lang="es-ES"/>
        </a:p>
      </dgm:t>
    </dgm:pt>
    <dgm:pt modelId="{28718AF1-B323-4438-A06C-74348F6D1709}" type="pres">
      <dgm:prSet presAssocID="{7B76F95B-4A85-4968-9F46-7BF97094DBD3}" presName="gear3dstNode" presStyleLbl="node1" presStyleIdx="2" presStyleCnt="3"/>
      <dgm:spPr/>
      <dgm:t>
        <a:bodyPr/>
        <a:lstStyle/>
        <a:p>
          <a:endParaRPr lang="es-ES"/>
        </a:p>
      </dgm:t>
    </dgm:pt>
    <dgm:pt modelId="{83086006-C0C7-4DF7-9D8A-F63EEDA37D65}" type="pres">
      <dgm:prSet presAssocID="{B2DE0A74-3DB2-4D9F-ADDE-DA495F7B189A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90074543-82CB-4626-A4EA-4989B93E2761}" type="pres">
      <dgm:prSet presAssocID="{36ED478B-20FA-4924-93BE-4FD38FC3D177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4AE74E8D-4999-4FCE-ACDF-116E328E902F}" type="pres">
      <dgm:prSet presAssocID="{72D2ED3D-11C6-4D48-A9ED-CDB4657FDCED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5015A3C9-6FC8-469E-9E5B-F9D0D6183A12}" type="presOf" srcId="{49D33212-E48C-4539-8C92-2FEB8AAB0552}" destId="{115A84BE-8626-4622-9C7B-AE08C1EF844A}" srcOrd="1" destOrd="0" presId="urn:microsoft.com/office/officeart/2005/8/layout/gear1"/>
    <dgm:cxn modelId="{CC39372D-F9BA-4558-9EB8-D07F4B5E0773}" type="presOf" srcId="{7B76F95B-4A85-4968-9F46-7BF97094DBD3}" destId="{28718AF1-B323-4438-A06C-74348F6D1709}" srcOrd="3" destOrd="0" presId="urn:microsoft.com/office/officeart/2005/8/layout/gear1"/>
    <dgm:cxn modelId="{8E94874D-6E4D-40A6-8614-6C12E3469286}" type="presOf" srcId="{34EA6FE0-AB98-4AC9-8181-4299F272D5DC}" destId="{DDDCD678-C946-4A91-8407-CF4BE306419F}" srcOrd="0" destOrd="0" presId="urn:microsoft.com/office/officeart/2005/8/layout/gear1"/>
    <dgm:cxn modelId="{65BD913C-1DE8-43A5-9CC9-A7343ED410C9}" type="presOf" srcId="{49D33212-E48C-4539-8C92-2FEB8AAB0552}" destId="{63AB8B88-551A-4166-A2D2-2F7FF4A11F68}" srcOrd="0" destOrd="0" presId="urn:microsoft.com/office/officeart/2005/8/layout/gear1"/>
    <dgm:cxn modelId="{32741544-1DF5-4F89-AFD9-A9273A08EEB0}" type="presOf" srcId="{B2DE0A74-3DB2-4D9F-ADDE-DA495F7B189A}" destId="{83086006-C0C7-4DF7-9D8A-F63EEDA37D65}" srcOrd="0" destOrd="0" presId="urn:microsoft.com/office/officeart/2005/8/layout/gear1"/>
    <dgm:cxn modelId="{298E9AB1-C878-4B14-B8BE-389B03911DA2}" type="presOf" srcId="{7B76F95B-4A85-4968-9F46-7BF97094DBD3}" destId="{1094B214-2903-4DD4-B6E8-2CF9065932B7}" srcOrd="0" destOrd="0" presId="urn:microsoft.com/office/officeart/2005/8/layout/gear1"/>
    <dgm:cxn modelId="{C631A5FF-B6C4-4870-8CF1-AB44B1D8786B}" srcId="{34EA6FE0-AB98-4AC9-8181-4299F272D5DC}" destId="{497A3769-4E2B-45DE-A4ED-D41F7581DD3F}" srcOrd="1" destOrd="0" parTransId="{6F2B4532-2A96-425F-9CC7-D8F33B7F38DA}" sibTransId="{36ED478B-20FA-4924-93BE-4FD38FC3D177}"/>
    <dgm:cxn modelId="{18543F6D-A360-439D-87ED-C1103684F350}" type="presOf" srcId="{7B76F95B-4A85-4968-9F46-7BF97094DBD3}" destId="{726790B1-1B83-4F17-866E-DED1AFCDD415}" srcOrd="2" destOrd="0" presId="urn:microsoft.com/office/officeart/2005/8/layout/gear1"/>
    <dgm:cxn modelId="{F02D4FE9-D68E-430C-8AD1-6B647E9467AF}" type="presOf" srcId="{497A3769-4E2B-45DE-A4ED-D41F7581DD3F}" destId="{FECAC101-F5CC-4243-919C-AF692A3F7EE4}" srcOrd="2" destOrd="0" presId="urn:microsoft.com/office/officeart/2005/8/layout/gear1"/>
    <dgm:cxn modelId="{6E582E94-2785-4D41-A49E-BD92370460F2}" type="presOf" srcId="{72D2ED3D-11C6-4D48-A9ED-CDB4657FDCED}" destId="{4AE74E8D-4999-4FCE-ACDF-116E328E902F}" srcOrd="0" destOrd="0" presId="urn:microsoft.com/office/officeart/2005/8/layout/gear1"/>
    <dgm:cxn modelId="{7A4189F4-E56A-4DEF-99AC-F87E51CDB6B8}" type="presOf" srcId="{7B76F95B-4A85-4968-9F46-7BF97094DBD3}" destId="{8F76421E-52D3-4CD9-BD4B-2B2D2F87D14D}" srcOrd="1" destOrd="0" presId="urn:microsoft.com/office/officeart/2005/8/layout/gear1"/>
    <dgm:cxn modelId="{D982F4D8-854D-410B-8E87-0CC8BEDF00A4}" srcId="{34EA6FE0-AB98-4AC9-8181-4299F272D5DC}" destId="{49D33212-E48C-4539-8C92-2FEB8AAB0552}" srcOrd="0" destOrd="0" parTransId="{5E740781-9A3D-4B9F-B353-A93167DB51EB}" sibTransId="{B2DE0A74-3DB2-4D9F-ADDE-DA495F7B189A}"/>
    <dgm:cxn modelId="{9ED9C781-9358-4093-8067-B7EB11CE4D4C}" type="presOf" srcId="{49D33212-E48C-4539-8C92-2FEB8AAB0552}" destId="{73895E26-4241-4F24-A74C-36CDC09C39AE}" srcOrd="2" destOrd="0" presId="urn:microsoft.com/office/officeart/2005/8/layout/gear1"/>
    <dgm:cxn modelId="{6ACDD418-1CC3-4EF8-9C3B-29311E633633}" type="presOf" srcId="{36ED478B-20FA-4924-93BE-4FD38FC3D177}" destId="{90074543-82CB-4626-A4EA-4989B93E2761}" srcOrd="0" destOrd="0" presId="urn:microsoft.com/office/officeart/2005/8/layout/gear1"/>
    <dgm:cxn modelId="{C87DEA98-F3BC-4DE8-AEA0-3A601CFCFF1A}" srcId="{34EA6FE0-AB98-4AC9-8181-4299F272D5DC}" destId="{7B76F95B-4A85-4968-9F46-7BF97094DBD3}" srcOrd="2" destOrd="0" parTransId="{F0F1B53C-BB72-44BF-9580-B89DB2E46919}" sibTransId="{72D2ED3D-11C6-4D48-A9ED-CDB4657FDCED}"/>
    <dgm:cxn modelId="{99D3FA8C-E9D2-4839-BB23-96AE33F98189}" type="presOf" srcId="{497A3769-4E2B-45DE-A4ED-D41F7581DD3F}" destId="{BF78A34D-ECBC-4FFF-85B7-F31163B13783}" srcOrd="1" destOrd="0" presId="urn:microsoft.com/office/officeart/2005/8/layout/gear1"/>
    <dgm:cxn modelId="{86B3E45D-27A9-497F-BC14-C2B733DE7FD6}" type="presOf" srcId="{497A3769-4E2B-45DE-A4ED-D41F7581DD3F}" destId="{933465A5-5D17-4199-84BA-F2D3F00E95C9}" srcOrd="0" destOrd="0" presId="urn:microsoft.com/office/officeart/2005/8/layout/gear1"/>
    <dgm:cxn modelId="{4DD53002-688D-43D7-9B6F-AC825EB38B87}" type="presParOf" srcId="{DDDCD678-C946-4A91-8407-CF4BE306419F}" destId="{63AB8B88-551A-4166-A2D2-2F7FF4A11F68}" srcOrd="0" destOrd="0" presId="urn:microsoft.com/office/officeart/2005/8/layout/gear1"/>
    <dgm:cxn modelId="{FFBFD41D-4F48-456C-BDDD-34BF3D1BED2B}" type="presParOf" srcId="{DDDCD678-C946-4A91-8407-CF4BE306419F}" destId="{115A84BE-8626-4622-9C7B-AE08C1EF844A}" srcOrd="1" destOrd="0" presId="urn:microsoft.com/office/officeart/2005/8/layout/gear1"/>
    <dgm:cxn modelId="{059033B9-A262-44D1-AFB1-1FF39882A405}" type="presParOf" srcId="{DDDCD678-C946-4A91-8407-CF4BE306419F}" destId="{73895E26-4241-4F24-A74C-36CDC09C39AE}" srcOrd="2" destOrd="0" presId="urn:microsoft.com/office/officeart/2005/8/layout/gear1"/>
    <dgm:cxn modelId="{04B1CC1D-B687-44BC-A220-81C9793BA21D}" type="presParOf" srcId="{DDDCD678-C946-4A91-8407-CF4BE306419F}" destId="{933465A5-5D17-4199-84BA-F2D3F00E95C9}" srcOrd="3" destOrd="0" presId="urn:microsoft.com/office/officeart/2005/8/layout/gear1"/>
    <dgm:cxn modelId="{364CEDC4-799F-4FD6-B9AD-1F3EDFDF7EFE}" type="presParOf" srcId="{DDDCD678-C946-4A91-8407-CF4BE306419F}" destId="{BF78A34D-ECBC-4FFF-85B7-F31163B13783}" srcOrd="4" destOrd="0" presId="urn:microsoft.com/office/officeart/2005/8/layout/gear1"/>
    <dgm:cxn modelId="{22898769-514E-4B3C-8417-CE6615654E50}" type="presParOf" srcId="{DDDCD678-C946-4A91-8407-CF4BE306419F}" destId="{FECAC101-F5CC-4243-919C-AF692A3F7EE4}" srcOrd="5" destOrd="0" presId="urn:microsoft.com/office/officeart/2005/8/layout/gear1"/>
    <dgm:cxn modelId="{904106EC-A29B-4F38-9FB7-D8FBD1E6D77D}" type="presParOf" srcId="{DDDCD678-C946-4A91-8407-CF4BE306419F}" destId="{1094B214-2903-4DD4-B6E8-2CF9065932B7}" srcOrd="6" destOrd="0" presId="urn:microsoft.com/office/officeart/2005/8/layout/gear1"/>
    <dgm:cxn modelId="{04A5E559-384E-48AA-96AB-D69E8C00D2AF}" type="presParOf" srcId="{DDDCD678-C946-4A91-8407-CF4BE306419F}" destId="{8F76421E-52D3-4CD9-BD4B-2B2D2F87D14D}" srcOrd="7" destOrd="0" presId="urn:microsoft.com/office/officeart/2005/8/layout/gear1"/>
    <dgm:cxn modelId="{6CB128B9-1F0F-4DC3-97E9-41C71E6FBE4C}" type="presParOf" srcId="{DDDCD678-C946-4A91-8407-CF4BE306419F}" destId="{726790B1-1B83-4F17-866E-DED1AFCDD415}" srcOrd="8" destOrd="0" presId="urn:microsoft.com/office/officeart/2005/8/layout/gear1"/>
    <dgm:cxn modelId="{B00CE31C-8460-4C5B-9AEB-1B7B844583A1}" type="presParOf" srcId="{DDDCD678-C946-4A91-8407-CF4BE306419F}" destId="{28718AF1-B323-4438-A06C-74348F6D1709}" srcOrd="9" destOrd="0" presId="urn:microsoft.com/office/officeart/2005/8/layout/gear1"/>
    <dgm:cxn modelId="{E32FB327-0F50-4C33-BA02-4179440C8442}" type="presParOf" srcId="{DDDCD678-C946-4A91-8407-CF4BE306419F}" destId="{83086006-C0C7-4DF7-9D8A-F63EEDA37D65}" srcOrd="10" destOrd="0" presId="urn:microsoft.com/office/officeart/2005/8/layout/gear1"/>
    <dgm:cxn modelId="{76CFB2D4-C277-4215-997E-BAF88FEB6117}" type="presParOf" srcId="{DDDCD678-C946-4A91-8407-CF4BE306419F}" destId="{90074543-82CB-4626-A4EA-4989B93E2761}" srcOrd="11" destOrd="0" presId="urn:microsoft.com/office/officeart/2005/8/layout/gear1"/>
    <dgm:cxn modelId="{2D0BEC6B-ABE5-4094-9E43-DF64CF489860}" type="presParOf" srcId="{DDDCD678-C946-4A91-8407-CF4BE306419F}" destId="{4AE74E8D-4999-4FCE-ACDF-116E328E902F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D94C39-A84E-4777-8242-F71E29F30435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12A8CCA-D722-4EED-854C-1796D49A868C}">
      <dgm:prSet phldrT="[Texto]"/>
      <dgm:spPr/>
      <dgm:t>
        <a:bodyPr/>
        <a:lstStyle/>
        <a:p>
          <a:r>
            <a:rPr lang="es-ES" dirty="0" smtClean="0"/>
            <a:t>BUENA ELECCIÓN ALIMENTOS</a:t>
          </a:r>
          <a:endParaRPr lang="es-ES" dirty="0"/>
        </a:p>
      </dgm:t>
    </dgm:pt>
    <dgm:pt modelId="{E7400056-D3BB-4470-8D26-373CC5E40975}" type="parTrans" cxnId="{958C120F-C5CB-4DB9-A19B-FB759D8A67A9}">
      <dgm:prSet/>
      <dgm:spPr/>
      <dgm:t>
        <a:bodyPr/>
        <a:lstStyle/>
        <a:p>
          <a:endParaRPr lang="es-ES"/>
        </a:p>
      </dgm:t>
    </dgm:pt>
    <dgm:pt modelId="{41B7D823-80F3-43E4-9AE1-F602BD41DBFC}" type="sibTrans" cxnId="{958C120F-C5CB-4DB9-A19B-FB759D8A67A9}">
      <dgm:prSet/>
      <dgm:spPr/>
      <dgm:t>
        <a:bodyPr/>
        <a:lstStyle/>
        <a:p>
          <a:endParaRPr lang="es-ES"/>
        </a:p>
      </dgm:t>
    </dgm:pt>
    <dgm:pt modelId="{8B24EFCE-6476-40D5-AD23-55C08AC01AA1}">
      <dgm:prSet phldrT="[Texto]"/>
      <dgm:spPr/>
      <dgm:t>
        <a:bodyPr/>
        <a:lstStyle/>
        <a:p>
          <a:r>
            <a:rPr lang="es-ES" dirty="0" smtClean="0"/>
            <a:t>NUTRICIÓN EXITOSA</a:t>
          </a:r>
          <a:endParaRPr lang="es-ES" dirty="0"/>
        </a:p>
      </dgm:t>
    </dgm:pt>
    <dgm:pt modelId="{ABBA2F6E-C645-4342-BB7F-9FEEA5B91010}" type="parTrans" cxnId="{A5FBCB33-56C1-466F-9694-A691521188F3}">
      <dgm:prSet/>
      <dgm:spPr/>
      <dgm:t>
        <a:bodyPr/>
        <a:lstStyle/>
        <a:p>
          <a:endParaRPr lang="es-ES"/>
        </a:p>
      </dgm:t>
    </dgm:pt>
    <dgm:pt modelId="{E4544D07-8218-4FF5-8189-F98FC0DCD0F9}" type="sibTrans" cxnId="{A5FBCB33-56C1-466F-9694-A691521188F3}">
      <dgm:prSet/>
      <dgm:spPr/>
      <dgm:t>
        <a:bodyPr/>
        <a:lstStyle/>
        <a:p>
          <a:endParaRPr lang="es-ES"/>
        </a:p>
      </dgm:t>
    </dgm:pt>
    <dgm:pt modelId="{A860A038-B78C-4C74-A7FF-CA53BC23D7F6}">
      <dgm:prSet phldrT="[Texto]"/>
      <dgm:spPr/>
      <dgm:t>
        <a:bodyPr/>
        <a:lstStyle/>
        <a:p>
          <a:r>
            <a:rPr lang="es-ES" dirty="0" smtClean="0"/>
            <a:t>SALUD</a:t>
          </a:r>
          <a:endParaRPr lang="es-ES" dirty="0"/>
        </a:p>
      </dgm:t>
    </dgm:pt>
    <dgm:pt modelId="{D3D94A2E-727C-4D5D-94E1-951E91D775A9}" type="parTrans" cxnId="{66240D4D-E663-4AC2-A5F1-E9A687051B31}">
      <dgm:prSet/>
      <dgm:spPr/>
      <dgm:t>
        <a:bodyPr/>
        <a:lstStyle/>
        <a:p>
          <a:endParaRPr lang="es-ES"/>
        </a:p>
      </dgm:t>
    </dgm:pt>
    <dgm:pt modelId="{336283D2-B340-4B8B-A3CD-64143D0EE84E}" type="sibTrans" cxnId="{66240D4D-E663-4AC2-A5F1-E9A687051B31}">
      <dgm:prSet/>
      <dgm:spPr/>
      <dgm:t>
        <a:bodyPr/>
        <a:lstStyle/>
        <a:p>
          <a:endParaRPr lang="es-ES"/>
        </a:p>
      </dgm:t>
    </dgm:pt>
    <dgm:pt modelId="{520AD649-DE4C-416D-A88C-25A199AC057F}" type="pres">
      <dgm:prSet presAssocID="{FBD94C39-A84E-4777-8242-F71E29F3043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8754D0B-2140-4BF8-AA17-0B3ABE3608B5}" type="pres">
      <dgm:prSet presAssocID="{712A8CCA-D722-4EED-854C-1796D49A868C}" presName="composite" presStyleCnt="0"/>
      <dgm:spPr/>
    </dgm:pt>
    <dgm:pt modelId="{3EEBD299-D745-4909-8A0B-E99E6DA4B061}" type="pres">
      <dgm:prSet presAssocID="{712A8CCA-D722-4EED-854C-1796D49A868C}" presName="imagSh" presStyleLbl="b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8CDC129-F3CA-4A5D-9972-B699A7BB099D}" type="pres">
      <dgm:prSet presAssocID="{712A8CCA-D722-4EED-854C-1796D49A868C}" presName="txNode" presStyleLbl="node1" presStyleIdx="0" presStyleCnt="3" custLinFactNeighborX="-1368" custLinFactNeighborY="377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84DABE9-17F0-4EDD-8507-F3067CFDA3AE}" type="pres">
      <dgm:prSet presAssocID="{41B7D823-80F3-43E4-9AE1-F602BD41DBFC}" presName="sibTrans" presStyleLbl="sibTrans2D1" presStyleIdx="0" presStyleCnt="2"/>
      <dgm:spPr/>
      <dgm:t>
        <a:bodyPr/>
        <a:lstStyle/>
        <a:p>
          <a:endParaRPr lang="es-ES"/>
        </a:p>
      </dgm:t>
    </dgm:pt>
    <dgm:pt modelId="{273D54F9-04B5-409B-9A43-A7B2E6287B6F}" type="pres">
      <dgm:prSet presAssocID="{41B7D823-80F3-43E4-9AE1-F602BD41DBFC}" presName="connTx" presStyleLbl="sibTrans2D1" presStyleIdx="0" presStyleCnt="2"/>
      <dgm:spPr/>
      <dgm:t>
        <a:bodyPr/>
        <a:lstStyle/>
        <a:p>
          <a:endParaRPr lang="es-ES"/>
        </a:p>
      </dgm:t>
    </dgm:pt>
    <dgm:pt modelId="{D7BD0517-0A3A-477F-AC23-57D7998AC47B}" type="pres">
      <dgm:prSet presAssocID="{8B24EFCE-6476-40D5-AD23-55C08AC01AA1}" presName="composite" presStyleCnt="0"/>
      <dgm:spPr/>
    </dgm:pt>
    <dgm:pt modelId="{E73C7E81-29E0-4EAE-A688-8B15ACD6CB26}" type="pres">
      <dgm:prSet presAssocID="{8B24EFCE-6476-40D5-AD23-55C08AC01AA1}" presName="imagSh" presStyleLbl="b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150EA62-F8E6-466E-8094-B188FB558A31}" type="pres">
      <dgm:prSet presAssocID="{8B24EFCE-6476-40D5-AD23-55C08AC01AA1}" presName="tx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2030F8-CC8B-4647-8A5A-3AFDFCEE8353}" type="pres">
      <dgm:prSet presAssocID="{E4544D07-8218-4FF5-8189-F98FC0DCD0F9}" presName="sibTrans" presStyleLbl="sibTrans2D1" presStyleIdx="1" presStyleCnt="2"/>
      <dgm:spPr/>
      <dgm:t>
        <a:bodyPr/>
        <a:lstStyle/>
        <a:p>
          <a:endParaRPr lang="es-ES"/>
        </a:p>
      </dgm:t>
    </dgm:pt>
    <dgm:pt modelId="{FB9F8EDD-8E5D-4A2A-9A50-BA89382825DA}" type="pres">
      <dgm:prSet presAssocID="{E4544D07-8218-4FF5-8189-F98FC0DCD0F9}" presName="connTx" presStyleLbl="sibTrans2D1" presStyleIdx="1" presStyleCnt="2"/>
      <dgm:spPr/>
      <dgm:t>
        <a:bodyPr/>
        <a:lstStyle/>
        <a:p>
          <a:endParaRPr lang="es-ES"/>
        </a:p>
      </dgm:t>
    </dgm:pt>
    <dgm:pt modelId="{1C60B3CD-3C80-4E0F-A34B-AC4D23C48815}" type="pres">
      <dgm:prSet presAssocID="{A860A038-B78C-4C74-A7FF-CA53BC23D7F6}" presName="composite" presStyleCnt="0"/>
      <dgm:spPr/>
    </dgm:pt>
    <dgm:pt modelId="{B05A8FDB-4F9A-4ED7-99A9-AAB184C85052}" type="pres">
      <dgm:prSet presAssocID="{A860A038-B78C-4C74-A7FF-CA53BC23D7F6}" presName="imagSh" presStyleLbl="bgImgPlace1" presStyleIdx="2" presStyleCnt="3" custLinFactNeighborX="2272" custLinFactNeighborY="-176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1B0C1975-AE17-46B8-BB20-322B5AABE7F9}" type="pres">
      <dgm:prSet presAssocID="{A860A038-B78C-4C74-A7FF-CA53BC23D7F6}" presName="tx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6202B8D-B99D-4C09-81E3-33FB6518FE79}" type="presOf" srcId="{E4544D07-8218-4FF5-8189-F98FC0DCD0F9}" destId="{B72030F8-CC8B-4647-8A5A-3AFDFCEE8353}" srcOrd="0" destOrd="0" presId="urn:microsoft.com/office/officeart/2005/8/layout/hProcess10"/>
    <dgm:cxn modelId="{57BEE72B-43BF-4777-909D-D2A27D483A84}" type="presOf" srcId="{A860A038-B78C-4C74-A7FF-CA53BC23D7F6}" destId="{1B0C1975-AE17-46B8-BB20-322B5AABE7F9}" srcOrd="0" destOrd="0" presId="urn:microsoft.com/office/officeart/2005/8/layout/hProcess10"/>
    <dgm:cxn modelId="{E7CFE665-7BA3-4D2F-9FEE-1AF89FAD72DC}" type="presOf" srcId="{8B24EFCE-6476-40D5-AD23-55C08AC01AA1}" destId="{C150EA62-F8E6-466E-8094-B188FB558A31}" srcOrd="0" destOrd="0" presId="urn:microsoft.com/office/officeart/2005/8/layout/hProcess10"/>
    <dgm:cxn modelId="{59FBA29B-DEC6-4780-A77D-E286FED64C10}" type="presOf" srcId="{712A8CCA-D722-4EED-854C-1796D49A868C}" destId="{C8CDC129-F3CA-4A5D-9972-B699A7BB099D}" srcOrd="0" destOrd="0" presId="urn:microsoft.com/office/officeart/2005/8/layout/hProcess10"/>
    <dgm:cxn modelId="{89AA1D50-D197-4015-8AEA-EA4B2BD72E12}" type="presOf" srcId="{41B7D823-80F3-43E4-9AE1-F602BD41DBFC}" destId="{273D54F9-04B5-409B-9A43-A7B2E6287B6F}" srcOrd="1" destOrd="0" presId="urn:microsoft.com/office/officeart/2005/8/layout/hProcess10"/>
    <dgm:cxn modelId="{A5FBCB33-56C1-466F-9694-A691521188F3}" srcId="{FBD94C39-A84E-4777-8242-F71E29F30435}" destId="{8B24EFCE-6476-40D5-AD23-55C08AC01AA1}" srcOrd="1" destOrd="0" parTransId="{ABBA2F6E-C645-4342-BB7F-9FEEA5B91010}" sibTransId="{E4544D07-8218-4FF5-8189-F98FC0DCD0F9}"/>
    <dgm:cxn modelId="{82A5EE7C-216A-4B49-B434-6DC304EDD08E}" type="presOf" srcId="{E4544D07-8218-4FF5-8189-F98FC0DCD0F9}" destId="{FB9F8EDD-8E5D-4A2A-9A50-BA89382825DA}" srcOrd="1" destOrd="0" presId="urn:microsoft.com/office/officeart/2005/8/layout/hProcess10"/>
    <dgm:cxn modelId="{3A6C295A-AAB6-4611-B65B-B56257BA44CA}" type="presOf" srcId="{41B7D823-80F3-43E4-9AE1-F602BD41DBFC}" destId="{D84DABE9-17F0-4EDD-8507-F3067CFDA3AE}" srcOrd="0" destOrd="0" presId="urn:microsoft.com/office/officeart/2005/8/layout/hProcess10"/>
    <dgm:cxn modelId="{958C120F-C5CB-4DB9-A19B-FB759D8A67A9}" srcId="{FBD94C39-A84E-4777-8242-F71E29F30435}" destId="{712A8CCA-D722-4EED-854C-1796D49A868C}" srcOrd="0" destOrd="0" parTransId="{E7400056-D3BB-4470-8D26-373CC5E40975}" sibTransId="{41B7D823-80F3-43E4-9AE1-F602BD41DBFC}"/>
    <dgm:cxn modelId="{66240D4D-E663-4AC2-A5F1-E9A687051B31}" srcId="{FBD94C39-A84E-4777-8242-F71E29F30435}" destId="{A860A038-B78C-4C74-A7FF-CA53BC23D7F6}" srcOrd="2" destOrd="0" parTransId="{D3D94A2E-727C-4D5D-94E1-951E91D775A9}" sibTransId="{336283D2-B340-4B8B-A3CD-64143D0EE84E}"/>
    <dgm:cxn modelId="{79CCA2E3-6378-493E-BD61-FD411F5B73ED}" type="presOf" srcId="{FBD94C39-A84E-4777-8242-F71E29F30435}" destId="{520AD649-DE4C-416D-A88C-25A199AC057F}" srcOrd="0" destOrd="0" presId="urn:microsoft.com/office/officeart/2005/8/layout/hProcess10"/>
    <dgm:cxn modelId="{7EA15808-3B9A-456A-B877-2D595A2B0C44}" type="presParOf" srcId="{520AD649-DE4C-416D-A88C-25A199AC057F}" destId="{68754D0B-2140-4BF8-AA17-0B3ABE3608B5}" srcOrd="0" destOrd="0" presId="urn:microsoft.com/office/officeart/2005/8/layout/hProcess10"/>
    <dgm:cxn modelId="{565958FE-39AC-4F8C-89B0-3D396F79EC5A}" type="presParOf" srcId="{68754D0B-2140-4BF8-AA17-0B3ABE3608B5}" destId="{3EEBD299-D745-4909-8A0B-E99E6DA4B061}" srcOrd="0" destOrd="0" presId="urn:microsoft.com/office/officeart/2005/8/layout/hProcess10"/>
    <dgm:cxn modelId="{A2D3772E-99F9-4664-89BD-5E0C91F94CA9}" type="presParOf" srcId="{68754D0B-2140-4BF8-AA17-0B3ABE3608B5}" destId="{C8CDC129-F3CA-4A5D-9972-B699A7BB099D}" srcOrd="1" destOrd="0" presId="urn:microsoft.com/office/officeart/2005/8/layout/hProcess10"/>
    <dgm:cxn modelId="{007C6A21-21D4-4A14-83A8-3FD2C4B1DDBA}" type="presParOf" srcId="{520AD649-DE4C-416D-A88C-25A199AC057F}" destId="{D84DABE9-17F0-4EDD-8507-F3067CFDA3AE}" srcOrd="1" destOrd="0" presId="urn:microsoft.com/office/officeart/2005/8/layout/hProcess10"/>
    <dgm:cxn modelId="{4A2F4B3C-CFA6-4C0A-8404-B3AFFABC6809}" type="presParOf" srcId="{D84DABE9-17F0-4EDD-8507-F3067CFDA3AE}" destId="{273D54F9-04B5-409B-9A43-A7B2E6287B6F}" srcOrd="0" destOrd="0" presId="urn:microsoft.com/office/officeart/2005/8/layout/hProcess10"/>
    <dgm:cxn modelId="{BA1FE6A2-ED29-44B7-AAA9-D51055E455CC}" type="presParOf" srcId="{520AD649-DE4C-416D-A88C-25A199AC057F}" destId="{D7BD0517-0A3A-477F-AC23-57D7998AC47B}" srcOrd="2" destOrd="0" presId="urn:microsoft.com/office/officeart/2005/8/layout/hProcess10"/>
    <dgm:cxn modelId="{A4FBDF57-D226-427F-9643-AA58D1DA389F}" type="presParOf" srcId="{D7BD0517-0A3A-477F-AC23-57D7998AC47B}" destId="{E73C7E81-29E0-4EAE-A688-8B15ACD6CB26}" srcOrd="0" destOrd="0" presId="urn:microsoft.com/office/officeart/2005/8/layout/hProcess10"/>
    <dgm:cxn modelId="{754898F8-4499-4FA3-8949-633113412D10}" type="presParOf" srcId="{D7BD0517-0A3A-477F-AC23-57D7998AC47B}" destId="{C150EA62-F8E6-466E-8094-B188FB558A31}" srcOrd="1" destOrd="0" presId="urn:microsoft.com/office/officeart/2005/8/layout/hProcess10"/>
    <dgm:cxn modelId="{33954023-B6CB-49B4-8989-9C6BB8C82815}" type="presParOf" srcId="{520AD649-DE4C-416D-A88C-25A199AC057F}" destId="{B72030F8-CC8B-4647-8A5A-3AFDFCEE8353}" srcOrd="3" destOrd="0" presId="urn:microsoft.com/office/officeart/2005/8/layout/hProcess10"/>
    <dgm:cxn modelId="{8A3741D3-D9A5-4B99-9395-9EEC171A5AB6}" type="presParOf" srcId="{B72030F8-CC8B-4647-8A5A-3AFDFCEE8353}" destId="{FB9F8EDD-8E5D-4A2A-9A50-BA89382825DA}" srcOrd="0" destOrd="0" presId="urn:microsoft.com/office/officeart/2005/8/layout/hProcess10"/>
    <dgm:cxn modelId="{C154F84A-5685-4D06-BE18-FAFE14D4F20F}" type="presParOf" srcId="{520AD649-DE4C-416D-A88C-25A199AC057F}" destId="{1C60B3CD-3C80-4E0F-A34B-AC4D23C48815}" srcOrd="4" destOrd="0" presId="urn:microsoft.com/office/officeart/2005/8/layout/hProcess10"/>
    <dgm:cxn modelId="{CC7AD834-5DD4-4C74-A774-657668ECB98E}" type="presParOf" srcId="{1C60B3CD-3C80-4E0F-A34B-AC4D23C48815}" destId="{B05A8FDB-4F9A-4ED7-99A9-AAB184C85052}" srcOrd="0" destOrd="0" presId="urn:microsoft.com/office/officeart/2005/8/layout/hProcess10"/>
    <dgm:cxn modelId="{0B8E4B76-24E3-46F0-AFBC-7C7D72298568}" type="presParOf" srcId="{1C60B3CD-3C80-4E0F-A34B-AC4D23C48815}" destId="{1B0C1975-AE17-46B8-BB20-322B5AABE7F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6F3110-4ACC-4349-8ED6-6874D5E09A4B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4BA37B9-8F69-4821-B644-0CD357778145}">
      <dgm:prSet phldrT="[Texto]"/>
      <dgm:spPr/>
      <dgm:t>
        <a:bodyPr/>
        <a:lstStyle/>
        <a:p>
          <a:r>
            <a:rPr lang="es-ES" dirty="0" smtClean="0"/>
            <a:t>SALUD</a:t>
          </a:r>
          <a:endParaRPr lang="es-ES" dirty="0"/>
        </a:p>
      </dgm:t>
    </dgm:pt>
    <dgm:pt modelId="{6569418B-6127-4684-BE6E-776A31923236}" type="parTrans" cxnId="{EE8C18B5-8B73-4BA7-869F-2841201E98D0}">
      <dgm:prSet/>
      <dgm:spPr/>
      <dgm:t>
        <a:bodyPr/>
        <a:lstStyle/>
        <a:p>
          <a:endParaRPr lang="es-ES"/>
        </a:p>
      </dgm:t>
    </dgm:pt>
    <dgm:pt modelId="{447CE51A-2980-4F6C-857C-C300CF6FA984}" type="sibTrans" cxnId="{EE8C18B5-8B73-4BA7-869F-2841201E98D0}">
      <dgm:prSet/>
      <dgm:spPr/>
      <dgm:t>
        <a:bodyPr/>
        <a:lstStyle/>
        <a:p>
          <a:endParaRPr lang="es-ES"/>
        </a:p>
      </dgm:t>
    </dgm:pt>
    <dgm:pt modelId="{F73E61D6-716B-45EA-86F0-F6C4736ED455}">
      <dgm:prSet phldrT="[Texto]"/>
      <dgm:spPr/>
      <dgm:t>
        <a:bodyPr/>
        <a:lstStyle/>
        <a:p>
          <a:r>
            <a:rPr lang="es-ES" dirty="0" smtClean="0"/>
            <a:t>HÁBITOS ALIMENTACIÓN</a:t>
          </a:r>
          <a:endParaRPr lang="es-ES" dirty="0"/>
        </a:p>
      </dgm:t>
    </dgm:pt>
    <dgm:pt modelId="{E8792455-B6DF-4129-BEDF-4E231F8C2E38}" type="parTrans" cxnId="{77F0C5EE-0737-444C-B2A0-EE21137F9F1D}">
      <dgm:prSet/>
      <dgm:spPr/>
      <dgm:t>
        <a:bodyPr/>
        <a:lstStyle/>
        <a:p>
          <a:endParaRPr lang="es-ES"/>
        </a:p>
      </dgm:t>
    </dgm:pt>
    <dgm:pt modelId="{2AA4E57C-11ED-4437-B6B2-695CA208B543}" type="sibTrans" cxnId="{77F0C5EE-0737-444C-B2A0-EE21137F9F1D}">
      <dgm:prSet/>
      <dgm:spPr/>
      <dgm:t>
        <a:bodyPr/>
        <a:lstStyle/>
        <a:p>
          <a:endParaRPr lang="es-ES"/>
        </a:p>
      </dgm:t>
    </dgm:pt>
    <dgm:pt modelId="{3C7292C3-A10B-4B8A-88D7-710F6F15A0F5}">
      <dgm:prSet phldrT="[Texto]"/>
      <dgm:spPr/>
      <dgm:t>
        <a:bodyPr/>
        <a:lstStyle/>
        <a:p>
          <a:r>
            <a:rPr lang="es-ES" dirty="0" smtClean="0"/>
            <a:t>RENDIMIENTO</a:t>
          </a:r>
        </a:p>
        <a:p>
          <a:r>
            <a:rPr lang="es-ES" dirty="0" smtClean="0"/>
            <a:t>(DEPORTE)</a:t>
          </a:r>
        </a:p>
      </dgm:t>
    </dgm:pt>
    <dgm:pt modelId="{275ED9FD-8DA0-43D2-BCE5-7952E12F2313}" type="parTrans" cxnId="{22607DB0-0752-4CD4-90AF-65FD1D4BF916}">
      <dgm:prSet/>
      <dgm:spPr/>
      <dgm:t>
        <a:bodyPr/>
        <a:lstStyle/>
        <a:p>
          <a:endParaRPr lang="es-ES"/>
        </a:p>
      </dgm:t>
    </dgm:pt>
    <dgm:pt modelId="{D8D441E3-F7EB-4697-B53D-48B4DD090849}" type="sibTrans" cxnId="{22607DB0-0752-4CD4-90AF-65FD1D4BF916}">
      <dgm:prSet/>
      <dgm:spPr/>
      <dgm:t>
        <a:bodyPr/>
        <a:lstStyle/>
        <a:p>
          <a:endParaRPr lang="es-ES"/>
        </a:p>
      </dgm:t>
    </dgm:pt>
    <dgm:pt modelId="{5093467C-3055-4268-8DA2-5766928A4A61}" type="pres">
      <dgm:prSet presAssocID="{EA6F3110-4ACC-4349-8ED6-6874D5E09A4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4F1BA66-CE83-4E0F-BEC8-3C0D299C5852}" type="pres">
      <dgm:prSet presAssocID="{94BA37B9-8F69-4821-B644-0CD35777814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0DDCA3-1F3F-4241-B4B9-5911E1B6BCD3}" type="pres">
      <dgm:prSet presAssocID="{447CE51A-2980-4F6C-857C-C300CF6FA984}" presName="sibTrans" presStyleLbl="sibTrans2D1" presStyleIdx="0" presStyleCnt="3"/>
      <dgm:spPr/>
      <dgm:t>
        <a:bodyPr/>
        <a:lstStyle/>
        <a:p>
          <a:endParaRPr lang="es-ES"/>
        </a:p>
      </dgm:t>
    </dgm:pt>
    <dgm:pt modelId="{496CDB31-90E0-4884-9859-2A570B2E237A}" type="pres">
      <dgm:prSet presAssocID="{447CE51A-2980-4F6C-857C-C300CF6FA984}" presName="connectorText" presStyleLbl="sibTrans2D1" presStyleIdx="0" presStyleCnt="3"/>
      <dgm:spPr/>
      <dgm:t>
        <a:bodyPr/>
        <a:lstStyle/>
        <a:p>
          <a:endParaRPr lang="es-ES"/>
        </a:p>
      </dgm:t>
    </dgm:pt>
    <dgm:pt modelId="{6331E501-A34C-425C-ADF9-11708822EA70}" type="pres">
      <dgm:prSet presAssocID="{F73E61D6-716B-45EA-86F0-F6C4736ED455}" presName="node" presStyleLbl="node1" presStyleIdx="1" presStyleCnt="3" custRadScaleRad="100388" custRadScaleInc="79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8DEB724-8A74-4472-8D37-D88A1F0C3119}" type="pres">
      <dgm:prSet presAssocID="{2AA4E57C-11ED-4437-B6B2-695CA208B543}" presName="sibTrans" presStyleLbl="sibTrans2D1" presStyleIdx="1" presStyleCnt="3" custScaleX="26270"/>
      <dgm:spPr/>
      <dgm:t>
        <a:bodyPr/>
        <a:lstStyle/>
        <a:p>
          <a:endParaRPr lang="es-ES"/>
        </a:p>
      </dgm:t>
    </dgm:pt>
    <dgm:pt modelId="{C81ADC3E-C278-4BB6-9D67-FF7F0F290F80}" type="pres">
      <dgm:prSet presAssocID="{2AA4E57C-11ED-4437-B6B2-695CA208B543}" presName="connectorText" presStyleLbl="sibTrans2D1" presStyleIdx="1" presStyleCnt="3"/>
      <dgm:spPr/>
      <dgm:t>
        <a:bodyPr/>
        <a:lstStyle/>
        <a:p>
          <a:endParaRPr lang="es-ES"/>
        </a:p>
      </dgm:t>
    </dgm:pt>
    <dgm:pt modelId="{BE575BD7-D028-44B5-815F-B188587C44FD}" type="pres">
      <dgm:prSet presAssocID="{3C7292C3-A10B-4B8A-88D7-710F6F15A0F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A2ABF8-30BA-4D2E-9B03-118B0EF2CAE4}" type="pres">
      <dgm:prSet presAssocID="{D8D441E3-F7EB-4697-B53D-48B4DD090849}" presName="sibTrans" presStyleLbl="sibTrans2D1" presStyleIdx="2" presStyleCnt="3"/>
      <dgm:spPr/>
      <dgm:t>
        <a:bodyPr/>
        <a:lstStyle/>
        <a:p>
          <a:endParaRPr lang="es-ES"/>
        </a:p>
      </dgm:t>
    </dgm:pt>
    <dgm:pt modelId="{2FF1D83E-E94D-42A4-8BB5-E0062B138D75}" type="pres">
      <dgm:prSet presAssocID="{D8D441E3-F7EB-4697-B53D-48B4DD090849}" presName="connectorText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EE8C18B5-8B73-4BA7-869F-2841201E98D0}" srcId="{EA6F3110-4ACC-4349-8ED6-6874D5E09A4B}" destId="{94BA37B9-8F69-4821-B644-0CD357778145}" srcOrd="0" destOrd="0" parTransId="{6569418B-6127-4684-BE6E-776A31923236}" sibTransId="{447CE51A-2980-4F6C-857C-C300CF6FA984}"/>
    <dgm:cxn modelId="{CF0995C0-3B22-4065-8512-F390C4D24B1D}" type="presOf" srcId="{447CE51A-2980-4F6C-857C-C300CF6FA984}" destId="{2B0DDCA3-1F3F-4241-B4B9-5911E1B6BCD3}" srcOrd="0" destOrd="0" presId="urn:microsoft.com/office/officeart/2005/8/layout/cycle7"/>
    <dgm:cxn modelId="{ADBE241C-9D63-4873-A52D-36DFAB6C55EE}" type="presOf" srcId="{94BA37B9-8F69-4821-B644-0CD357778145}" destId="{F4F1BA66-CE83-4E0F-BEC8-3C0D299C5852}" srcOrd="0" destOrd="0" presId="urn:microsoft.com/office/officeart/2005/8/layout/cycle7"/>
    <dgm:cxn modelId="{6CD3A945-FE33-47B2-871D-87E366D693F2}" type="presOf" srcId="{D8D441E3-F7EB-4697-B53D-48B4DD090849}" destId="{2FF1D83E-E94D-42A4-8BB5-E0062B138D75}" srcOrd="1" destOrd="0" presId="urn:microsoft.com/office/officeart/2005/8/layout/cycle7"/>
    <dgm:cxn modelId="{22607DB0-0752-4CD4-90AF-65FD1D4BF916}" srcId="{EA6F3110-4ACC-4349-8ED6-6874D5E09A4B}" destId="{3C7292C3-A10B-4B8A-88D7-710F6F15A0F5}" srcOrd="2" destOrd="0" parTransId="{275ED9FD-8DA0-43D2-BCE5-7952E12F2313}" sibTransId="{D8D441E3-F7EB-4697-B53D-48B4DD090849}"/>
    <dgm:cxn modelId="{12D946BF-FD77-488D-9E5A-CAEA112EDAA6}" type="presOf" srcId="{2AA4E57C-11ED-4437-B6B2-695CA208B543}" destId="{D8DEB724-8A74-4472-8D37-D88A1F0C3119}" srcOrd="0" destOrd="0" presId="urn:microsoft.com/office/officeart/2005/8/layout/cycle7"/>
    <dgm:cxn modelId="{2E562615-CD1D-464D-AF5E-BCBE3F4C39A1}" type="presOf" srcId="{D8D441E3-F7EB-4697-B53D-48B4DD090849}" destId="{BEA2ABF8-30BA-4D2E-9B03-118B0EF2CAE4}" srcOrd="0" destOrd="0" presId="urn:microsoft.com/office/officeart/2005/8/layout/cycle7"/>
    <dgm:cxn modelId="{E013B1E9-5D4D-4CF7-9A32-F57DA50F8F61}" type="presOf" srcId="{F73E61D6-716B-45EA-86F0-F6C4736ED455}" destId="{6331E501-A34C-425C-ADF9-11708822EA70}" srcOrd="0" destOrd="0" presId="urn:microsoft.com/office/officeart/2005/8/layout/cycle7"/>
    <dgm:cxn modelId="{77F0C5EE-0737-444C-B2A0-EE21137F9F1D}" srcId="{EA6F3110-4ACC-4349-8ED6-6874D5E09A4B}" destId="{F73E61D6-716B-45EA-86F0-F6C4736ED455}" srcOrd="1" destOrd="0" parTransId="{E8792455-B6DF-4129-BEDF-4E231F8C2E38}" sibTransId="{2AA4E57C-11ED-4437-B6B2-695CA208B543}"/>
    <dgm:cxn modelId="{3485A5A4-9550-46F3-8C99-8E78FC66F74F}" type="presOf" srcId="{3C7292C3-A10B-4B8A-88D7-710F6F15A0F5}" destId="{BE575BD7-D028-44B5-815F-B188587C44FD}" srcOrd="0" destOrd="0" presId="urn:microsoft.com/office/officeart/2005/8/layout/cycle7"/>
    <dgm:cxn modelId="{CF84088B-2BA9-4F3D-91A9-DCBA686A80A7}" type="presOf" srcId="{2AA4E57C-11ED-4437-B6B2-695CA208B543}" destId="{C81ADC3E-C278-4BB6-9D67-FF7F0F290F80}" srcOrd="1" destOrd="0" presId="urn:microsoft.com/office/officeart/2005/8/layout/cycle7"/>
    <dgm:cxn modelId="{37525432-03DA-41E6-B16E-697CEE19953C}" type="presOf" srcId="{447CE51A-2980-4F6C-857C-C300CF6FA984}" destId="{496CDB31-90E0-4884-9859-2A570B2E237A}" srcOrd="1" destOrd="0" presId="urn:microsoft.com/office/officeart/2005/8/layout/cycle7"/>
    <dgm:cxn modelId="{B92092BC-4D2F-402C-AB06-07AF5C52B365}" type="presOf" srcId="{EA6F3110-4ACC-4349-8ED6-6874D5E09A4B}" destId="{5093467C-3055-4268-8DA2-5766928A4A61}" srcOrd="0" destOrd="0" presId="urn:microsoft.com/office/officeart/2005/8/layout/cycle7"/>
    <dgm:cxn modelId="{9236E613-51AB-4E51-964E-9823EB4603A6}" type="presParOf" srcId="{5093467C-3055-4268-8DA2-5766928A4A61}" destId="{F4F1BA66-CE83-4E0F-BEC8-3C0D299C5852}" srcOrd="0" destOrd="0" presId="urn:microsoft.com/office/officeart/2005/8/layout/cycle7"/>
    <dgm:cxn modelId="{995541D8-40E2-4063-9C6C-F01E7F20BDA3}" type="presParOf" srcId="{5093467C-3055-4268-8DA2-5766928A4A61}" destId="{2B0DDCA3-1F3F-4241-B4B9-5911E1B6BCD3}" srcOrd="1" destOrd="0" presId="urn:microsoft.com/office/officeart/2005/8/layout/cycle7"/>
    <dgm:cxn modelId="{DDA2E910-11A9-43BE-B640-128C471F1D50}" type="presParOf" srcId="{2B0DDCA3-1F3F-4241-B4B9-5911E1B6BCD3}" destId="{496CDB31-90E0-4884-9859-2A570B2E237A}" srcOrd="0" destOrd="0" presId="urn:microsoft.com/office/officeart/2005/8/layout/cycle7"/>
    <dgm:cxn modelId="{F40B35C3-37D3-4F63-B8BE-FF834F45772B}" type="presParOf" srcId="{5093467C-3055-4268-8DA2-5766928A4A61}" destId="{6331E501-A34C-425C-ADF9-11708822EA70}" srcOrd="2" destOrd="0" presId="urn:microsoft.com/office/officeart/2005/8/layout/cycle7"/>
    <dgm:cxn modelId="{015EC384-14B7-48DF-9E6C-8F1A35A8B003}" type="presParOf" srcId="{5093467C-3055-4268-8DA2-5766928A4A61}" destId="{D8DEB724-8A74-4472-8D37-D88A1F0C3119}" srcOrd="3" destOrd="0" presId="urn:microsoft.com/office/officeart/2005/8/layout/cycle7"/>
    <dgm:cxn modelId="{5D3453B5-D310-4790-BA61-82D68514A0F6}" type="presParOf" srcId="{D8DEB724-8A74-4472-8D37-D88A1F0C3119}" destId="{C81ADC3E-C278-4BB6-9D67-FF7F0F290F80}" srcOrd="0" destOrd="0" presId="urn:microsoft.com/office/officeart/2005/8/layout/cycle7"/>
    <dgm:cxn modelId="{03D82AB8-3779-452E-8C82-A656DD91671F}" type="presParOf" srcId="{5093467C-3055-4268-8DA2-5766928A4A61}" destId="{BE575BD7-D028-44B5-815F-B188587C44FD}" srcOrd="4" destOrd="0" presId="urn:microsoft.com/office/officeart/2005/8/layout/cycle7"/>
    <dgm:cxn modelId="{6774E6D3-55DF-45F2-A220-ABD1E9018B8B}" type="presParOf" srcId="{5093467C-3055-4268-8DA2-5766928A4A61}" destId="{BEA2ABF8-30BA-4D2E-9B03-118B0EF2CAE4}" srcOrd="5" destOrd="0" presId="urn:microsoft.com/office/officeart/2005/8/layout/cycle7"/>
    <dgm:cxn modelId="{23F4235E-C4FE-4678-9D89-6B40500BE125}" type="presParOf" srcId="{BEA2ABF8-30BA-4D2E-9B03-118B0EF2CAE4}" destId="{2FF1D83E-E94D-42A4-8BB5-E0062B138D75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FDCFC2-7740-4274-8541-76CBE2F9CF2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C530B84-C8F7-470F-AC04-1F9276EC54CF}">
      <dgm:prSet phldrT="[Texto]" custT="1"/>
      <dgm:spPr/>
      <dgm:t>
        <a:bodyPr/>
        <a:lstStyle/>
        <a:p>
          <a:pPr algn="ctr"/>
          <a:r>
            <a:rPr lang="es-ES" sz="900" b="1" dirty="0"/>
            <a:t>GRASAS</a:t>
          </a:r>
        </a:p>
        <a:p>
          <a:pPr algn="ctr"/>
          <a:r>
            <a:rPr lang="es-ES" sz="900" b="1" dirty="0"/>
            <a:t>Consumo diario moderado</a:t>
          </a:r>
        </a:p>
        <a:p>
          <a:pPr algn="l"/>
          <a:r>
            <a:rPr lang="es-ES" sz="900" dirty="0"/>
            <a:t>Aceite oliva virgen extra</a:t>
          </a:r>
        </a:p>
        <a:p>
          <a:pPr algn="l"/>
          <a:r>
            <a:rPr lang="es-ES" sz="900" dirty="0"/>
            <a:t>Frutos secos naturales</a:t>
          </a:r>
        </a:p>
        <a:p>
          <a:pPr algn="l"/>
          <a:r>
            <a:rPr lang="es-ES" sz="900" dirty="0"/>
            <a:t>Pescado azul</a:t>
          </a:r>
        </a:p>
        <a:p>
          <a:pPr algn="l"/>
          <a:r>
            <a:rPr lang="es-ES" sz="900" dirty="0" smtClean="0"/>
            <a:t>Aguacate, Aceitunas</a:t>
          </a:r>
          <a:endParaRPr lang="es-ES" sz="900" dirty="0"/>
        </a:p>
      </dgm:t>
    </dgm:pt>
    <dgm:pt modelId="{C61C5FB4-62CA-488A-B23B-E085D45609E8}" type="parTrans" cxnId="{C4106E55-5B4C-4F6B-877A-CB9C0A4C09B8}">
      <dgm:prSet/>
      <dgm:spPr/>
      <dgm:t>
        <a:bodyPr/>
        <a:lstStyle/>
        <a:p>
          <a:endParaRPr lang="es-ES"/>
        </a:p>
      </dgm:t>
    </dgm:pt>
    <dgm:pt modelId="{CBE323DF-33B7-40A7-A3B3-944F7621DF3E}" type="sibTrans" cxnId="{C4106E55-5B4C-4F6B-877A-CB9C0A4C09B8}">
      <dgm:prSet/>
      <dgm:spPr/>
      <dgm:t>
        <a:bodyPr/>
        <a:lstStyle/>
        <a:p>
          <a:endParaRPr lang="es-ES"/>
        </a:p>
      </dgm:t>
    </dgm:pt>
    <dgm:pt modelId="{FD90C51C-877D-4F67-AA92-A513A94CB838}">
      <dgm:prSet phldrT="[Texto]" custT="1"/>
      <dgm:spPr/>
      <dgm:t>
        <a:bodyPr/>
        <a:lstStyle/>
        <a:p>
          <a:r>
            <a:rPr lang="es-ES" sz="900" b="1" dirty="0"/>
            <a:t>FRUTA</a:t>
          </a:r>
        </a:p>
        <a:p>
          <a:r>
            <a:rPr lang="es-ES" sz="900" b="1" dirty="0"/>
            <a:t>Consumo diario.</a:t>
          </a:r>
        </a:p>
        <a:p>
          <a:r>
            <a:rPr lang="es-ES" sz="900" dirty="0"/>
            <a:t>Alto poder antioxidante</a:t>
          </a:r>
        </a:p>
        <a:p>
          <a:endParaRPr lang="es-ES" sz="800" dirty="0"/>
        </a:p>
      </dgm:t>
    </dgm:pt>
    <dgm:pt modelId="{C7AFB380-1694-456B-A947-62B74DAB68D1}" type="parTrans" cxnId="{16E71A3F-F6C7-4233-AE60-84F61A5E5BEF}">
      <dgm:prSet/>
      <dgm:spPr/>
      <dgm:t>
        <a:bodyPr/>
        <a:lstStyle/>
        <a:p>
          <a:endParaRPr lang="es-ES"/>
        </a:p>
      </dgm:t>
    </dgm:pt>
    <dgm:pt modelId="{C4B50454-BD88-45B5-9BB8-45699FC93EE8}" type="sibTrans" cxnId="{16E71A3F-F6C7-4233-AE60-84F61A5E5BEF}">
      <dgm:prSet/>
      <dgm:spPr/>
      <dgm:t>
        <a:bodyPr/>
        <a:lstStyle/>
        <a:p>
          <a:endParaRPr lang="es-ES"/>
        </a:p>
      </dgm:t>
    </dgm:pt>
    <dgm:pt modelId="{AB2F42CC-8CF1-4676-BCC7-3ACD5DA96F22}">
      <dgm:prSet phldrT="[Texto]" custT="1"/>
      <dgm:spPr/>
      <dgm:t>
        <a:bodyPr/>
        <a:lstStyle/>
        <a:p>
          <a:r>
            <a:rPr lang="es-ES" sz="900" b="1" dirty="0"/>
            <a:t>VERDURAS Y HORTALIZAS</a:t>
          </a:r>
        </a:p>
        <a:p>
          <a:r>
            <a:rPr lang="es-ES" sz="900" b="1" dirty="0"/>
            <a:t>Consumo frecuente y diario</a:t>
          </a:r>
        </a:p>
        <a:p>
          <a:r>
            <a:rPr lang="es-ES" sz="900" dirty="0"/>
            <a:t>Principal fuente de micronutrientes junto a la fruta. Fundamental en la prevención de enfermedades .</a:t>
          </a:r>
        </a:p>
        <a:p>
          <a:r>
            <a:rPr lang="es-ES" sz="900" dirty="0"/>
            <a:t>A la plancha, en ensaladas, </a:t>
          </a:r>
          <a:r>
            <a:rPr lang="es-ES" sz="900" dirty="0" err="1"/>
            <a:t>pures</a:t>
          </a:r>
          <a:r>
            <a:rPr lang="es-ES" sz="900" dirty="0"/>
            <a:t> y cremas, combinadas con alimentos más apetecibles para quién tenga más dificultad en comerlas</a:t>
          </a:r>
        </a:p>
      </dgm:t>
    </dgm:pt>
    <dgm:pt modelId="{07926803-B537-4EAB-82D2-503286F7FE3C}" type="parTrans" cxnId="{BF2143F9-57BF-4F2B-8F78-016FE2ABD9E6}">
      <dgm:prSet/>
      <dgm:spPr/>
      <dgm:t>
        <a:bodyPr/>
        <a:lstStyle/>
        <a:p>
          <a:endParaRPr lang="es-ES"/>
        </a:p>
      </dgm:t>
    </dgm:pt>
    <dgm:pt modelId="{4044DB06-3E4A-454F-A87F-12D7FDD61A46}" type="sibTrans" cxnId="{BF2143F9-57BF-4F2B-8F78-016FE2ABD9E6}">
      <dgm:prSet/>
      <dgm:spPr/>
      <dgm:t>
        <a:bodyPr/>
        <a:lstStyle/>
        <a:p>
          <a:endParaRPr lang="es-ES"/>
        </a:p>
      </dgm:t>
    </dgm:pt>
    <dgm:pt modelId="{1AFE9423-E606-4765-BDD6-BD2BC6A5EBC4}">
      <dgm:prSet phldrT="[Texto]" custT="1"/>
      <dgm:spPr/>
      <dgm:t>
        <a:bodyPr/>
        <a:lstStyle/>
        <a:p>
          <a:pPr algn="l"/>
          <a:r>
            <a:rPr lang="es-ES" sz="900" b="1" dirty="0"/>
            <a:t>PROTEINAS</a:t>
          </a:r>
        </a:p>
        <a:p>
          <a:pPr algn="l"/>
          <a:r>
            <a:rPr lang="es-ES" sz="900" b="1" dirty="0"/>
            <a:t>Nutriente esencial</a:t>
          </a:r>
        </a:p>
        <a:p>
          <a:pPr algn="l"/>
          <a:r>
            <a:rPr lang="es-ES" sz="900" b="1" dirty="0"/>
            <a:t>Consumo diario</a:t>
          </a:r>
        </a:p>
        <a:p>
          <a:pPr algn="l"/>
          <a:r>
            <a:rPr lang="es-ES" sz="900" dirty="0"/>
            <a:t>Carne (no derivados </a:t>
          </a:r>
          <a:r>
            <a:rPr lang="es-ES" sz="900" dirty="0" err="1"/>
            <a:t>carnicos</a:t>
          </a:r>
          <a:r>
            <a:rPr lang="es-ES" sz="900" dirty="0"/>
            <a:t>)</a:t>
          </a:r>
        </a:p>
        <a:p>
          <a:pPr algn="l"/>
          <a:r>
            <a:rPr lang="es-ES" sz="900" dirty="0"/>
            <a:t>Pescado</a:t>
          </a:r>
        </a:p>
        <a:p>
          <a:pPr algn="l"/>
          <a:r>
            <a:rPr lang="es-ES" sz="900" dirty="0"/>
            <a:t>Huevos</a:t>
          </a:r>
        </a:p>
        <a:p>
          <a:pPr algn="l"/>
          <a:r>
            <a:rPr lang="es-ES" sz="900" dirty="0"/>
            <a:t>Marisco, cefalópodos</a:t>
          </a:r>
        </a:p>
        <a:p>
          <a:pPr algn="l"/>
          <a:r>
            <a:rPr lang="es-ES" sz="900" dirty="0"/>
            <a:t>Lácteos</a:t>
          </a:r>
        </a:p>
      </dgm:t>
    </dgm:pt>
    <dgm:pt modelId="{134D0864-05C4-4D1D-A748-28C56FA48761}" type="parTrans" cxnId="{7EBCF6CA-7928-4C4B-ACD8-B0188B153B5B}">
      <dgm:prSet/>
      <dgm:spPr/>
      <dgm:t>
        <a:bodyPr/>
        <a:lstStyle/>
        <a:p>
          <a:endParaRPr lang="es-ES"/>
        </a:p>
      </dgm:t>
    </dgm:pt>
    <dgm:pt modelId="{B0BC067C-F7AE-4DD1-B7D2-AD4F3BCEDFCB}" type="sibTrans" cxnId="{7EBCF6CA-7928-4C4B-ACD8-B0188B153B5B}">
      <dgm:prSet/>
      <dgm:spPr/>
      <dgm:t>
        <a:bodyPr/>
        <a:lstStyle/>
        <a:p>
          <a:endParaRPr lang="es-ES"/>
        </a:p>
      </dgm:t>
    </dgm:pt>
    <dgm:pt modelId="{0808282D-74D4-4A43-94A0-BDF918FA01D7}">
      <dgm:prSet phldrT="[Texto]" custT="1"/>
      <dgm:spPr/>
      <dgm:t>
        <a:bodyPr/>
        <a:lstStyle/>
        <a:p>
          <a:r>
            <a:rPr lang="es-ES" sz="900" b="1" dirty="0"/>
            <a:t>LEGUMBRES (consumo frecuente)</a:t>
          </a:r>
        </a:p>
        <a:p>
          <a:r>
            <a:rPr lang="es-ES" sz="900" b="0" dirty="0"/>
            <a:t>Alta densidad nutrientes</a:t>
          </a:r>
        </a:p>
        <a:p>
          <a:r>
            <a:rPr lang="es-ES" sz="900" b="0" dirty="0"/>
            <a:t>Combinan muy bien con</a:t>
          </a:r>
        </a:p>
        <a:p>
          <a:r>
            <a:rPr lang="es-ES" sz="900" b="0" dirty="0"/>
            <a:t>verduras y hortalizas</a:t>
          </a:r>
        </a:p>
        <a:p>
          <a:r>
            <a:rPr lang="es-ES" sz="900" b="0" dirty="0"/>
            <a:t>Limitar consumo días pre actividad física</a:t>
          </a:r>
        </a:p>
        <a:p>
          <a:r>
            <a:rPr lang="es-ES" sz="900" b="0" dirty="0"/>
            <a:t>Vigilar ingredientes en guisos </a:t>
          </a:r>
        </a:p>
      </dgm:t>
    </dgm:pt>
    <dgm:pt modelId="{ED71B611-B352-45E0-B9E9-6FECA006B625}" type="parTrans" cxnId="{1954AF55-F070-47C6-9608-41E8865C27BD}">
      <dgm:prSet/>
      <dgm:spPr/>
      <dgm:t>
        <a:bodyPr/>
        <a:lstStyle/>
        <a:p>
          <a:endParaRPr lang="es-ES"/>
        </a:p>
      </dgm:t>
    </dgm:pt>
    <dgm:pt modelId="{DD52AE23-5039-4925-A3AE-B1334A144F4D}" type="sibTrans" cxnId="{1954AF55-F070-47C6-9608-41E8865C27BD}">
      <dgm:prSet/>
      <dgm:spPr/>
      <dgm:t>
        <a:bodyPr/>
        <a:lstStyle/>
        <a:p>
          <a:endParaRPr lang="es-ES"/>
        </a:p>
      </dgm:t>
    </dgm:pt>
    <dgm:pt modelId="{BF069232-CB55-40A6-812B-CECF66819ACE}">
      <dgm:prSet phldrT="[Texto]" custT="1"/>
      <dgm:spPr/>
      <dgm:t>
        <a:bodyPr/>
        <a:lstStyle/>
        <a:p>
          <a:r>
            <a:rPr lang="es-ES" sz="900" b="1" dirty="0"/>
            <a:t>CEREALES Y TUBÉRCULOS</a:t>
          </a:r>
        </a:p>
        <a:p>
          <a:r>
            <a:rPr lang="es-ES" sz="900" b="0" dirty="0"/>
            <a:t>Priorizar patata, boniato y arroz frente al </a:t>
          </a:r>
        </a:p>
        <a:p>
          <a:r>
            <a:rPr lang="es-ES" sz="900" b="0" dirty="0"/>
            <a:t>trigo (sensibilidad e inflamación crónica)</a:t>
          </a:r>
        </a:p>
        <a:p>
          <a:r>
            <a:rPr lang="es-ES" sz="900" b="0" dirty="0"/>
            <a:t>Siempre mejor integrales 100%</a:t>
          </a:r>
        </a:p>
        <a:p>
          <a:r>
            <a:rPr lang="es-ES" sz="900" b="1" dirty="0"/>
            <a:t>Consumo moderado o limitar en días de baja actividad física </a:t>
          </a:r>
        </a:p>
        <a:p>
          <a:r>
            <a:rPr lang="es-ES" sz="900" b="1" dirty="0"/>
            <a:t>Priorizar su consumo antes y </a:t>
          </a:r>
          <a:r>
            <a:rPr lang="es-ES" sz="900" b="1" dirty="0" err="1"/>
            <a:t>despues</a:t>
          </a:r>
          <a:r>
            <a:rPr lang="es-ES" sz="900" b="1" dirty="0"/>
            <a:t> de </a:t>
          </a:r>
          <a:r>
            <a:rPr lang="es-ES" sz="900" b="1" dirty="0" smtClean="0"/>
            <a:t>actividad física.</a:t>
          </a:r>
          <a:endParaRPr lang="es-ES" sz="850" b="1" dirty="0"/>
        </a:p>
      </dgm:t>
    </dgm:pt>
    <dgm:pt modelId="{E1924A3B-E84D-4E69-916F-277118A78DDE}" type="parTrans" cxnId="{0F0C89B8-A793-4D89-9068-E16EF8C40EBB}">
      <dgm:prSet/>
      <dgm:spPr/>
      <dgm:t>
        <a:bodyPr/>
        <a:lstStyle/>
        <a:p>
          <a:endParaRPr lang="es-ES"/>
        </a:p>
      </dgm:t>
    </dgm:pt>
    <dgm:pt modelId="{651B64DB-5D9B-447B-999D-89B94623A44E}" type="sibTrans" cxnId="{0F0C89B8-A793-4D89-9068-E16EF8C40EBB}">
      <dgm:prSet/>
      <dgm:spPr/>
      <dgm:t>
        <a:bodyPr/>
        <a:lstStyle/>
        <a:p>
          <a:endParaRPr lang="es-ES"/>
        </a:p>
      </dgm:t>
    </dgm:pt>
    <dgm:pt modelId="{4CB509B7-2C12-463E-BECF-433D909FB715}" type="pres">
      <dgm:prSet presAssocID="{AEFDCFC2-7740-4274-8541-76CBE2F9CF2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9016E0BD-05A8-4A65-A4DD-C513A56724B1}" type="pres">
      <dgm:prSet presAssocID="{3C530B84-C8F7-470F-AC04-1F9276EC54CF}" presName="hierRoot1" presStyleCnt="0"/>
      <dgm:spPr/>
    </dgm:pt>
    <dgm:pt modelId="{E24C52F6-7800-4A33-BDFF-2F702EA785B6}" type="pres">
      <dgm:prSet presAssocID="{3C530B84-C8F7-470F-AC04-1F9276EC54CF}" presName="composite" presStyleCnt="0"/>
      <dgm:spPr/>
    </dgm:pt>
    <dgm:pt modelId="{25FFA9FA-74FF-46F9-8509-E1FFE6AB7BFF}" type="pres">
      <dgm:prSet presAssocID="{3C530B84-C8F7-470F-AC04-1F9276EC54CF}" presName="background" presStyleLbl="node0" presStyleIdx="0" presStyleCnt="1"/>
      <dgm:spPr>
        <a:solidFill>
          <a:srgbClr val="FF0000"/>
        </a:solidFill>
      </dgm:spPr>
    </dgm:pt>
    <dgm:pt modelId="{AC5C0D11-4558-4EDC-BDA6-7CEBD0293BEB}" type="pres">
      <dgm:prSet presAssocID="{3C530B84-C8F7-470F-AC04-1F9276EC54CF}" presName="text" presStyleLbl="fgAcc0" presStyleIdx="0" presStyleCnt="1" custScaleX="183453" custScaleY="206873" custLinFactX="-55876" custLinFactY="-66442" custLinFactNeighborX="-100000" custLinFactNeighborY="-10000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91DA6FB-BF47-4501-87B0-F15AB76A0A08}" type="pres">
      <dgm:prSet presAssocID="{3C530B84-C8F7-470F-AC04-1F9276EC54CF}" presName="hierChild2" presStyleCnt="0"/>
      <dgm:spPr/>
    </dgm:pt>
    <dgm:pt modelId="{CEE1D63E-0B46-494D-9BEE-2E3C260C038D}" type="pres">
      <dgm:prSet presAssocID="{C7AFB380-1694-456B-A947-62B74DAB68D1}" presName="Name10" presStyleLbl="parChTrans1D2" presStyleIdx="0" presStyleCnt="2"/>
      <dgm:spPr/>
      <dgm:t>
        <a:bodyPr/>
        <a:lstStyle/>
        <a:p>
          <a:endParaRPr lang="es-ES"/>
        </a:p>
      </dgm:t>
    </dgm:pt>
    <dgm:pt modelId="{A7B02CF3-191C-4963-8E9A-34C705FE38D4}" type="pres">
      <dgm:prSet presAssocID="{FD90C51C-877D-4F67-AA92-A513A94CB838}" presName="hierRoot2" presStyleCnt="0"/>
      <dgm:spPr/>
    </dgm:pt>
    <dgm:pt modelId="{D1E6AF44-7A44-4F96-80D4-64282437581E}" type="pres">
      <dgm:prSet presAssocID="{FD90C51C-877D-4F67-AA92-A513A94CB838}" presName="composite2" presStyleCnt="0"/>
      <dgm:spPr/>
    </dgm:pt>
    <dgm:pt modelId="{5E59202F-5E4C-493F-AECC-8DC5E9CB2AD5}" type="pres">
      <dgm:prSet presAssocID="{FD90C51C-877D-4F67-AA92-A513A94CB838}" presName="background2" presStyleLbl="node2" presStyleIdx="0" presStyleCnt="2"/>
      <dgm:spPr>
        <a:solidFill>
          <a:srgbClr val="FF0000"/>
        </a:solidFill>
      </dgm:spPr>
    </dgm:pt>
    <dgm:pt modelId="{3C5C6E03-6ADD-4094-9E12-41434212FB77}" type="pres">
      <dgm:prSet presAssocID="{FD90C51C-877D-4F67-AA92-A513A94CB838}" presName="text2" presStyleLbl="fgAcc2" presStyleIdx="0" presStyleCnt="2" custScaleX="148376" custScaleY="186722" custLinFactY="17188" custLinFactNeighborX="-94893" custLinFactNeighborY="10000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E640768-6F09-4C73-8527-6A18AA063032}" type="pres">
      <dgm:prSet presAssocID="{FD90C51C-877D-4F67-AA92-A513A94CB838}" presName="hierChild3" presStyleCnt="0"/>
      <dgm:spPr/>
    </dgm:pt>
    <dgm:pt modelId="{0A672741-68B8-426D-B6D9-8CA32C66D41A}" type="pres">
      <dgm:prSet presAssocID="{07926803-B537-4EAB-82D2-503286F7FE3C}" presName="Name17" presStyleLbl="parChTrans1D3" presStyleIdx="0" presStyleCnt="3"/>
      <dgm:spPr/>
      <dgm:t>
        <a:bodyPr/>
        <a:lstStyle/>
        <a:p>
          <a:endParaRPr lang="es-ES"/>
        </a:p>
      </dgm:t>
    </dgm:pt>
    <dgm:pt modelId="{5C776814-A45A-46E7-A33F-BE12B27FE92D}" type="pres">
      <dgm:prSet presAssocID="{AB2F42CC-8CF1-4676-BCC7-3ACD5DA96F22}" presName="hierRoot3" presStyleCnt="0"/>
      <dgm:spPr/>
    </dgm:pt>
    <dgm:pt modelId="{FA6A7663-E69A-452A-A9D7-554D5C65EBE0}" type="pres">
      <dgm:prSet presAssocID="{AB2F42CC-8CF1-4676-BCC7-3ACD5DA96F22}" presName="composite3" presStyleCnt="0"/>
      <dgm:spPr/>
    </dgm:pt>
    <dgm:pt modelId="{E1572E91-7FCF-4717-8F04-DB5FFFB150B7}" type="pres">
      <dgm:prSet presAssocID="{AB2F42CC-8CF1-4676-BCC7-3ACD5DA96F22}" presName="background3" presStyleLbl="node3" presStyleIdx="0" presStyleCnt="3"/>
      <dgm:spPr>
        <a:solidFill>
          <a:srgbClr val="FF0000"/>
        </a:solidFill>
      </dgm:spPr>
    </dgm:pt>
    <dgm:pt modelId="{DBE24ACB-1BA8-4208-8708-F959FC7AA74E}" type="pres">
      <dgm:prSet presAssocID="{AB2F42CC-8CF1-4676-BCC7-3ACD5DA96F22}" presName="text3" presStyleLbl="fgAcc3" presStyleIdx="0" presStyleCnt="3" custScaleX="280503" custScaleY="251728" custLinFactY="69143" custLinFactNeighborX="-19481" custLinFactNeighborY="10000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9756838-F145-4D1E-9C6D-8561038A111F}" type="pres">
      <dgm:prSet presAssocID="{AB2F42CC-8CF1-4676-BCC7-3ACD5DA96F22}" presName="hierChild4" presStyleCnt="0"/>
      <dgm:spPr/>
    </dgm:pt>
    <dgm:pt modelId="{61BE2DDC-ACEF-4D19-B50D-4FC98FE06756}" type="pres">
      <dgm:prSet presAssocID="{134D0864-05C4-4D1D-A748-28C56FA48761}" presName="Name17" presStyleLbl="parChTrans1D3" presStyleIdx="1" presStyleCnt="3"/>
      <dgm:spPr/>
      <dgm:t>
        <a:bodyPr/>
        <a:lstStyle/>
        <a:p>
          <a:endParaRPr lang="es-ES"/>
        </a:p>
      </dgm:t>
    </dgm:pt>
    <dgm:pt modelId="{8E4152B4-6E1B-4CCF-87B5-8450E4CA89D0}" type="pres">
      <dgm:prSet presAssocID="{1AFE9423-E606-4765-BDD6-BD2BC6A5EBC4}" presName="hierRoot3" presStyleCnt="0"/>
      <dgm:spPr/>
    </dgm:pt>
    <dgm:pt modelId="{A862AD40-80B0-4E58-970B-2176C102B352}" type="pres">
      <dgm:prSet presAssocID="{1AFE9423-E606-4765-BDD6-BD2BC6A5EBC4}" presName="composite3" presStyleCnt="0"/>
      <dgm:spPr/>
    </dgm:pt>
    <dgm:pt modelId="{1D1B46C2-49CA-40F9-A41C-E7B61375ECF9}" type="pres">
      <dgm:prSet presAssocID="{1AFE9423-E606-4765-BDD6-BD2BC6A5EBC4}" presName="background3" presStyleLbl="node3" presStyleIdx="1" presStyleCnt="3"/>
      <dgm:spPr>
        <a:solidFill>
          <a:srgbClr val="FF0000"/>
        </a:solidFill>
      </dgm:spPr>
    </dgm:pt>
    <dgm:pt modelId="{A0302571-23A4-4B50-BDD6-5BE403F82024}" type="pres">
      <dgm:prSet presAssocID="{1AFE9423-E606-4765-BDD6-BD2BC6A5EBC4}" presName="text3" presStyleLbl="fgAcc3" presStyleIdx="1" presStyleCnt="3" custScaleX="218208" custScaleY="275171" custLinFactY="77831" custLinFactNeighborX="57956" custLinFactNeighborY="10000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D74169C-8CC3-411C-82FA-8075DD5F4EEE}" type="pres">
      <dgm:prSet presAssocID="{1AFE9423-E606-4765-BDD6-BD2BC6A5EBC4}" presName="hierChild4" presStyleCnt="0"/>
      <dgm:spPr/>
    </dgm:pt>
    <dgm:pt modelId="{0DA43256-066E-4E96-BDFB-897C0B320FAC}" type="pres">
      <dgm:prSet presAssocID="{ED71B611-B352-45E0-B9E9-6FECA006B625}" presName="Name10" presStyleLbl="parChTrans1D2" presStyleIdx="1" presStyleCnt="2"/>
      <dgm:spPr/>
      <dgm:t>
        <a:bodyPr/>
        <a:lstStyle/>
        <a:p>
          <a:endParaRPr lang="es-ES"/>
        </a:p>
      </dgm:t>
    </dgm:pt>
    <dgm:pt modelId="{A4149290-EE5C-4E3D-8793-0390DAC5A4EC}" type="pres">
      <dgm:prSet presAssocID="{0808282D-74D4-4A43-94A0-BDF918FA01D7}" presName="hierRoot2" presStyleCnt="0"/>
      <dgm:spPr/>
    </dgm:pt>
    <dgm:pt modelId="{71E6140F-C631-4C89-BE7A-22F855C0EFF6}" type="pres">
      <dgm:prSet presAssocID="{0808282D-74D4-4A43-94A0-BDF918FA01D7}" presName="composite2" presStyleCnt="0"/>
      <dgm:spPr/>
    </dgm:pt>
    <dgm:pt modelId="{A7E704D5-0E1D-4449-9913-931601ED51C1}" type="pres">
      <dgm:prSet presAssocID="{0808282D-74D4-4A43-94A0-BDF918FA01D7}" presName="background2" presStyleLbl="node2" presStyleIdx="1" presStyleCnt="2"/>
      <dgm:spPr>
        <a:solidFill>
          <a:srgbClr val="FF0000"/>
        </a:solidFill>
      </dgm:spPr>
    </dgm:pt>
    <dgm:pt modelId="{F1A05315-7682-4739-8FEF-15C63EDA5526}" type="pres">
      <dgm:prSet presAssocID="{0808282D-74D4-4A43-94A0-BDF918FA01D7}" presName="text2" presStyleLbl="fgAcc2" presStyleIdx="1" presStyleCnt="2" custScaleX="280643" custScaleY="200957" custLinFactX="-142774" custLinFactY="-74353" custLinFactNeighborX="-200000" custLinFactNeighborY="-10000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D6366B1-80BD-466B-A215-31106D5F9D71}" type="pres">
      <dgm:prSet presAssocID="{0808282D-74D4-4A43-94A0-BDF918FA01D7}" presName="hierChild3" presStyleCnt="0"/>
      <dgm:spPr/>
    </dgm:pt>
    <dgm:pt modelId="{F8DD9546-B6D4-413C-AE0B-F9BC90881103}" type="pres">
      <dgm:prSet presAssocID="{E1924A3B-E84D-4E69-916F-277118A78DDE}" presName="Name17" presStyleLbl="parChTrans1D3" presStyleIdx="2" presStyleCnt="3"/>
      <dgm:spPr/>
      <dgm:t>
        <a:bodyPr/>
        <a:lstStyle/>
        <a:p>
          <a:endParaRPr lang="es-ES"/>
        </a:p>
      </dgm:t>
    </dgm:pt>
    <dgm:pt modelId="{CA283070-510D-4EDD-BD13-EE4F078D73A8}" type="pres">
      <dgm:prSet presAssocID="{BF069232-CB55-40A6-812B-CECF66819ACE}" presName="hierRoot3" presStyleCnt="0"/>
      <dgm:spPr/>
    </dgm:pt>
    <dgm:pt modelId="{775A06AF-6C24-46AB-8FD2-C965BF5F3803}" type="pres">
      <dgm:prSet presAssocID="{BF069232-CB55-40A6-812B-CECF66819ACE}" presName="composite3" presStyleCnt="0"/>
      <dgm:spPr/>
    </dgm:pt>
    <dgm:pt modelId="{59EEA8CD-928E-40E6-A018-6ACEA6480AC4}" type="pres">
      <dgm:prSet presAssocID="{BF069232-CB55-40A6-812B-CECF66819ACE}" presName="background3" presStyleLbl="node3" presStyleIdx="2" presStyleCnt="3"/>
      <dgm:spPr>
        <a:solidFill>
          <a:srgbClr val="FF0000"/>
        </a:solidFill>
      </dgm:spPr>
    </dgm:pt>
    <dgm:pt modelId="{CD86759C-35C4-425B-90DA-646FC1300A96}" type="pres">
      <dgm:prSet presAssocID="{BF069232-CB55-40A6-812B-CECF66819ACE}" presName="text3" presStyleLbl="fgAcc3" presStyleIdx="2" presStyleCnt="3" custScaleX="256567" custScaleY="255072" custLinFactX="-100000" custLinFactY="-59284" custLinFactNeighborX="-138430" custLinFactNeighborY="-10000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935D99A-7BFF-4C6F-8D29-1B9271B49D93}" type="pres">
      <dgm:prSet presAssocID="{BF069232-CB55-40A6-812B-CECF66819ACE}" presName="hierChild4" presStyleCnt="0"/>
      <dgm:spPr/>
    </dgm:pt>
  </dgm:ptLst>
  <dgm:cxnLst>
    <dgm:cxn modelId="{16E71A3F-F6C7-4233-AE60-84F61A5E5BEF}" srcId="{3C530B84-C8F7-470F-AC04-1F9276EC54CF}" destId="{FD90C51C-877D-4F67-AA92-A513A94CB838}" srcOrd="0" destOrd="0" parTransId="{C7AFB380-1694-456B-A947-62B74DAB68D1}" sibTransId="{C4B50454-BD88-45B5-9BB8-45699FC93EE8}"/>
    <dgm:cxn modelId="{49BD5F0C-B504-4CFB-8EDB-076620D3E5DD}" type="presOf" srcId="{ED71B611-B352-45E0-B9E9-6FECA006B625}" destId="{0DA43256-066E-4E96-BDFB-897C0B320FAC}" srcOrd="0" destOrd="0" presId="urn:microsoft.com/office/officeart/2005/8/layout/hierarchy1"/>
    <dgm:cxn modelId="{1954AF55-F070-47C6-9608-41E8865C27BD}" srcId="{3C530B84-C8F7-470F-AC04-1F9276EC54CF}" destId="{0808282D-74D4-4A43-94A0-BDF918FA01D7}" srcOrd="1" destOrd="0" parTransId="{ED71B611-B352-45E0-B9E9-6FECA006B625}" sibTransId="{DD52AE23-5039-4925-A3AE-B1334A144F4D}"/>
    <dgm:cxn modelId="{5A67483C-0574-4999-B5BF-FEF98415F09E}" type="presOf" srcId="{E1924A3B-E84D-4E69-916F-277118A78DDE}" destId="{F8DD9546-B6D4-413C-AE0B-F9BC90881103}" srcOrd="0" destOrd="0" presId="urn:microsoft.com/office/officeart/2005/8/layout/hierarchy1"/>
    <dgm:cxn modelId="{7EBCF6CA-7928-4C4B-ACD8-B0188B153B5B}" srcId="{FD90C51C-877D-4F67-AA92-A513A94CB838}" destId="{1AFE9423-E606-4765-BDD6-BD2BC6A5EBC4}" srcOrd="1" destOrd="0" parTransId="{134D0864-05C4-4D1D-A748-28C56FA48761}" sibTransId="{B0BC067C-F7AE-4DD1-B7D2-AD4F3BCEDFCB}"/>
    <dgm:cxn modelId="{A2704C75-571B-41E0-9479-952AFF9D0E24}" type="presOf" srcId="{07926803-B537-4EAB-82D2-503286F7FE3C}" destId="{0A672741-68B8-426D-B6D9-8CA32C66D41A}" srcOrd="0" destOrd="0" presId="urn:microsoft.com/office/officeart/2005/8/layout/hierarchy1"/>
    <dgm:cxn modelId="{8FDA0A00-00B4-4CBC-B7D5-4B8856ACF4D4}" type="presOf" srcId="{0808282D-74D4-4A43-94A0-BDF918FA01D7}" destId="{F1A05315-7682-4739-8FEF-15C63EDA5526}" srcOrd="0" destOrd="0" presId="urn:microsoft.com/office/officeart/2005/8/layout/hierarchy1"/>
    <dgm:cxn modelId="{2F61C413-D9BD-4F20-A605-CDC2F91042B2}" type="presOf" srcId="{BF069232-CB55-40A6-812B-CECF66819ACE}" destId="{CD86759C-35C4-425B-90DA-646FC1300A96}" srcOrd="0" destOrd="0" presId="urn:microsoft.com/office/officeart/2005/8/layout/hierarchy1"/>
    <dgm:cxn modelId="{E93D902E-6F74-4F71-AC33-2AAFEA5C1F66}" type="presOf" srcId="{FD90C51C-877D-4F67-AA92-A513A94CB838}" destId="{3C5C6E03-6ADD-4094-9E12-41434212FB77}" srcOrd="0" destOrd="0" presId="urn:microsoft.com/office/officeart/2005/8/layout/hierarchy1"/>
    <dgm:cxn modelId="{C4106E55-5B4C-4F6B-877A-CB9C0A4C09B8}" srcId="{AEFDCFC2-7740-4274-8541-76CBE2F9CF28}" destId="{3C530B84-C8F7-470F-AC04-1F9276EC54CF}" srcOrd="0" destOrd="0" parTransId="{C61C5FB4-62CA-488A-B23B-E085D45609E8}" sibTransId="{CBE323DF-33B7-40A7-A3B3-944F7621DF3E}"/>
    <dgm:cxn modelId="{CFB34099-0E38-40A6-A489-96368A141D16}" type="presOf" srcId="{134D0864-05C4-4D1D-A748-28C56FA48761}" destId="{61BE2DDC-ACEF-4D19-B50D-4FC98FE06756}" srcOrd="0" destOrd="0" presId="urn:microsoft.com/office/officeart/2005/8/layout/hierarchy1"/>
    <dgm:cxn modelId="{0F0C89B8-A793-4D89-9068-E16EF8C40EBB}" srcId="{0808282D-74D4-4A43-94A0-BDF918FA01D7}" destId="{BF069232-CB55-40A6-812B-CECF66819ACE}" srcOrd="0" destOrd="0" parTransId="{E1924A3B-E84D-4E69-916F-277118A78DDE}" sibTransId="{651B64DB-5D9B-447B-999D-89B94623A44E}"/>
    <dgm:cxn modelId="{3E834738-7B2E-4B58-980B-50F22953013F}" type="presOf" srcId="{1AFE9423-E606-4765-BDD6-BD2BC6A5EBC4}" destId="{A0302571-23A4-4B50-BDD6-5BE403F82024}" srcOrd="0" destOrd="0" presId="urn:microsoft.com/office/officeart/2005/8/layout/hierarchy1"/>
    <dgm:cxn modelId="{9904D5E4-9C32-438F-B3AE-BF3BDEF7B704}" type="presOf" srcId="{AEFDCFC2-7740-4274-8541-76CBE2F9CF28}" destId="{4CB509B7-2C12-463E-BECF-433D909FB715}" srcOrd="0" destOrd="0" presId="urn:microsoft.com/office/officeart/2005/8/layout/hierarchy1"/>
    <dgm:cxn modelId="{BF2143F9-57BF-4F2B-8F78-016FE2ABD9E6}" srcId="{FD90C51C-877D-4F67-AA92-A513A94CB838}" destId="{AB2F42CC-8CF1-4676-BCC7-3ACD5DA96F22}" srcOrd="0" destOrd="0" parTransId="{07926803-B537-4EAB-82D2-503286F7FE3C}" sibTransId="{4044DB06-3E4A-454F-A87F-12D7FDD61A46}"/>
    <dgm:cxn modelId="{589CFE78-55B4-4E1B-978B-83BE6F508061}" type="presOf" srcId="{3C530B84-C8F7-470F-AC04-1F9276EC54CF}" destId="{AC5C0D11-4558-4EDC-BDA6-7CEBD0293BEB}" srcOrd="0" destOrd="0" presId="urn:microsoft.com/office/officeart/2005/8/layout/hierarchy1"/>
    <dgm:cxn modelId="{E09AB350-7BF0-4707-8830-C77B538BF119}" type="presOf" srcId="{AB2F42CC-8CF1-4676-BCC7-3ACD5DA96F22}" destId="{DBE24ACB-1BA8-4208-8708-F959FC7AA74E}" srcOrd="0" destOrd="0" presId="urn:microsoft.com/office/officeart/2005/8/layout/hierarchy1"/>
    <dgm:cxn modelId="{AEAFF723-3815-4354-ACCC-6612240BFC9D}" type="presOf" srcId="{C7AFB380-1694-456B-A947-62B74DAB68D1}" destId="{CEE1D63E-0B46-494D-9BEE-2E3C260C038D}" srcOrd="0" destOrd="0" presId="urn:microsoft.com/office/officeart/2005/8/layout/hierarchy1"/>
    <dgm:cxn modelId="{693D34CA-1A32-42C2-BF24-7C4179787E46}" type="presParOf" srcId="{4CB509B7-2C12-463E-BECF-433D909FB715}" destId="{9016E0BD-05A8-4A65-A4DD-C513A56724B1}" srcOrd="0" destOrd="0" presId="urn:microsoft.com/office/officeart/2005/8/layout/hierarchy1"/>
    <dgm:cxn modelId="{35123799-1EF0-4E6C-9391-2EB883220DF6}" type="presParOf" srcId="{9016E0BD-05A8-4A65-A4DD-C513A56724B1}" destId="{E24C52F6-7800-4A33-BDFF-2F702EA785B6}" srcOrd="0" destOrd="0" presId="urn:microsoft.com/office/officeart/2005/8/layout/hierarchy1"/>
    <dgm:cxn modelId="{C9F73D51-6857-429F-9B26-036C670DBDB0}" type="presParOf" srcId="{E24C52F6-7800-4A33-BDFF-2F702EA785B6}" destId="{25FFA9FA-74FF-46F9-8509-E1FFE6AB7BFF}" srcOrd="0" destOrd="0" presId="urn:microsoft.com/office/officeart/2005/8/layout/hierarchy1"/>
    <dgm:cxn modelId="{B0707E3C-2B69-482F-88CC-B4F0F87510C2}" type="presParOf" srcId="{E24C52F6-7800-4A33-BDFF-2F702EA785B6}" destId="{AC5C0D11-4558-4EDC-BDA6-7CEBD0293BEB}" srcOrd="1" destOrd="0" presId="urn:microsoft.com/office/officeart/2005/8/layout/hierarchy1"/>
    <dgm:cxn modelId="{2B134AEF-EA9A-4FA3-8951-12A899350007}" type="presParOf" srcId="{9016E0BD-05A8-4A65-A4DD-C513A56724B1}" destId="{E91DA6FB-BF47-4501-87B0-F15AB76A0A08}" srcOrd="1" destOrd="0" presId="urn:microsoft.com/office/officeart/2005/8/layout/hierarchy1"/>
    <dgm:cxn modelId="{5B499128-FFB8-4694-A04A-2EABD83C8997}" type="presParOf" srcId="{E91DA6FB-BF47-4501-87B0-F15AB76A0A08}" destId="{CEE1D63E-0B46-494D-9BEE-2E3C260C038D}" srcOrd="0" destOrd="0" presId="urn:microsoft.com/office/officeart/2005/8/layout/hierarchy1"/>
    <dgm:cxn modelId="{FF50BC49-933B-4A38-8DEC-8F4C340DD7B4}" type="presParOf" srcId="{E91DA6FB-BF47-4501-87B0-F15AB76A0A08}" destId="{A7B02CF3-191C-4963-8E9A-34C705FE38D4}" srcOrd="1" destOrd="0" presId="urn:microsoft.com/office/officeart/2005/8/layout/hierarchy1"/>
    <dgm:cxn modelId="{68234177-7CF4-400D-ADBF-B588A5663672}" type="presParOf" srcId="{A7B02CF3-191C-4963-8E9A-34C705FE38D4}" destId="{D1E6AF44-7A44-4F96-80D4-64282437581E}" srcOrd="0" destOrd="0" presId="urn:microsoft.com/office/officeart/2005/8/layout/hierarchy1"/>
    <dgm:cxn modelId="{8C39110B-C50A-4BF2-91FB-F4CD04616805}" type="presParOf" srcId="{D1E6AF44-7A44-4F96-80D4-64282437581E}" destId="{5E59202F-5E4C-493F-AECC-8DC5E9CB2AD5}" srcOrd="0" destOrd="0" presId="urn:microsoft.com/office/officeart/2005/8/layout/hierarchy1"/>
    <dgm:cxn modelId="{A3328BD0-9D52-4664-8E27-98879FAD35B3}" type="presParOf" srcId="{D1E6AF44-7A44-4F96-80D4-64282437581E}" destId="{3C5C6E03-6ADD-4094-9E12-41434212FB77}" srcOrd="1" destOrd="0" presId="urn:microsoft.com/office/officeart/2005/8/layout/hierarchy1"/>
    <dgm:cxn modelId="{07B79979-FA21-45EF-959C-E7F2DCAA664C}" type="presParOf" srcId="{A7B02CF3-191C-4963-8E9A-34C705FE38D4}" destId="{1E640768-6F09-4C73-8527-6A18AA063032}" srcOrd="1" destOrd="0" presId="urn:microsoft.com/office/officeart/2005/8/layout/hierarchy1"/>
    <dgm:cxn modelId="{A5C2CD9B-8DB5-4CB5-93C4-97E4F3D040BA}" type="presParOf" srcId="{1E640768-6F09-4C73-8527-6A18AA063032}" destId="{0A672741-68B8-426D-B6D9-8CA32C66D41A}" srcOrd="0" destOrd="0" presId="urn:microsoft.com/office/officeart/2005/8/layout/hierarchy1"/>
    <dgm:cxn modelId="{C8E3E776-7382-40CC-830C-EEEE10EFD62A}" type="presParOf" srcId="{1E640768-6F09-4C73-8527-6A18AA063032}" destId="{5C776814-A45A-46E7-A33F-BE12B27FE92D}" srcOrd="1" destOrd="0" presId="urn:microsoft.com/office/officeart/2005/8/layout/hierarchy1"/>
    <dgm:cxn modelId="{F062C791-FFB5-414F-A3B9-E5C9EBBFB878}" type="presParOf" srcId="{5C776814-A45A-46E7-A33F-BE12B27FE92D}" destId="{FA6A7663-E69A-452A-A9D7-554D5C65EBE0}" srcOrd="0" destOrd="0" presId="urn:microsoft.com/office/officeart/2005/8/layout/hierarchy1"/>
    <dgm:cxn modelId="{264DD245-0052-4E19-909F-69868C83EDF5}" type="presParOf" srcId="{FA6A7663-E69A-452A-A9D7-554D5C65EBE0}" destId="{E1572E91-7FCF-4717-8F04-DB5FFFB150B7}" srcOrd="0" destOrd="0" presId="urn:microsoft.com/office/officeart/2005/8/layout/hierarchy1"/>
    <dgm:cxn modelId="{2FD1207A-0505-4C31-A8D8-403A9A52A68E}" type="presParOf" srcId="{FA6A7663-E69A-452A-A9D7-554D5C65EBE0}" destId="{DBE24ACB-1BA8-4208-8708-F959FC7AA74E}" srcOrd="1" destOrd="0" presId="urn:microsoft.com/office/officeart/2005/8/layout/hierarchy1"/>
    <dgm:cxn modelId="{B3BBC719-B672-4812-A3B1-08637ED195C4}" type="presParOf" srcId="{5C776814-A45A-46E7-A33F-BE12B27FE92D}" destId="{99756838-F145-4D1E-9C6D-8561038A111F}" srcOrd="1" destOrd="0" presId="urn:microsoft.com/office/officeart/2005/8/layout/hierarchy1"/>
    <dgm:cxn modelId="{FC19B0D8-7739-40AA-8F3D-D8BD8A07626B}" type="presParOf" srcId="{1E640768-6F09-4C73-8527-6A18AA063032}" destId="{61BE2DDC-ACEF-4D19-B50D-4FC98FE06756}" srcOrd="2" destOrd="0" presId="urn:microsoft.com/office/officeart/2005/8/layout/hierarchy1"/>
    <dgm:cxn modelId="{FAC20FF5-D2FC-4F3F-A179-19479DC06C13}" type="presParOf" srcId="{1E640768-6F09-4C73-8527-6A18AA063032}" destId="{8E4152B4-6E1B-4CCF-87B5-8450E4CA89D0}" srcOrd="3" destOrd="0" presId="urn:microsoft.com/office/officeart/2005/8/layout/hierarchy1"/>
    <dgm:cxn modelId="{3009401C-CB18-44C6-B647-34CCD58A7FE1}" type="presParOf" srcId="{8E4152B4-6E1B-4CCF-87B5-8450E4CA89D0}" destId="{A862AD40-80B0-4E58-970B-2176C102B352}" srcOrd="0" destOrd="0" presId="urn:microsoft.com/office/officeart/2005/8/layout/hierarchy1"/>
    <dgm:cxn modelId="{976161EB-3935-488C-ABFE-A0936A5C5258}" type="presParOf" srcId="{A862AD40-80B0-4E58-970B-2176C102B352}" destId="{1D1B46C2-49CA-40F9-A41C-E7B61375ECF9}" srcOrd="0" destOrd="0" presId="urn:microsoft.com/office/officeart/2005/8/layout/hierarchy1"/>
    <dgm:cxn modelId="{0681154B-939D-4222-9EED-D61ED8803803}" type="presParOf" srcId="{A862AD40-80B0-4E58-970B-2176C102B352}" destId="{A0302571-23A4-4B50-BDD6-5BE403F82024}" srcOrd="1" destOrd="0" presId="urn:microsoft.com/office/officeart/2005/8/layout/hierarchy1"/>
    <dgm:cxn modelId="{4A4B37A2-907F-4106-8284-DB878A55D1D9}" type="presParOf" srcId="{8E4152B4-6E1B-4CCF-87B5-8450E4CA89D0}" destId="{DD74169C-8CC3-411C-82FA-8075DD5F4EEE}" srcOrd="1" destOrd="0" presId="urn:microsoft.com/office/officeart/2005/8/layout/hierarchy1"/>
    <dgm:cxn modelId="{13CA2D8C-F64B-40EF-8870-69A50DB3B37C}" type="presParOf" srcId="{E91DA6FB-BF47-4501-87B0-F15AB76A0A08}" destId="{0DA43256-066E-4E96-BDFB-897C0B320FAC}" srcOrd="2" destOrd="0" presId="urn:microsoft.com/office/officeart/2005/8/layout/hierarchy1"/>
    <dgm:cxn modelId="{3624AF46-19EA-49D9-8C5F-1A0B4378C63C}" type="presParOf" srcId="{E91DA6FB-BF47-4501-87B0-F15AB76A0A08}" destId="{A4149290-EE5C-4E3D-8793-0390DAC5A4EC}" srcOrd="3" destOrd="0" presId="urn:microsoft.com/office/officeart/2005/8/layout/hierarchy1"/>
    <dgm:cxn modelId="{0B40C8A4-876C-442E-9BAE-C6EA42159A33}" type="presParOf" srcId="{A4149290-EE5C-4E3D-8793-0390DAC5A4EC}" destId="{71E6140F-C631-4C89-BE7A-22F855C0EFF6}" srcOrd="0" destOrd="0" presId="urn:microsoft.com/office/officeart/2005/8/layout/hierarchy1"/>
    <dgm:cxn modelId="{8E45B83F-9C15-4999-B0C7-0DFF196FCC72}" type="presParOf" srcId="{71E6140F-C631-4C89-BE7A-22F855C0EFF6}" destId="{A7E704D5-0E1D-4449-9913-931601ED51C1}" srcOrd="0" destOrd="0" presId="urn:microsoft.com/office/officeart/2005/8/layout/hierarchy1"/>
    <dgm:cxn modelId="{B24A8AEF-40FD-43E1-BB9A-325372616836}" type="presParOf" srcId="{71E6140F-C631-4C89-BE7A-22F855C0EFF6}" destId="{F1A05315-7682-4739-8FEF-15C63EDA5526}" srcOrd="1" destOrd="0" presId="urn:microsoft.com/office/officeart/2005/8/layout/hierarchy1"/>
    <dgm:cxn modelId="{6B38FB54-8BBC-4703-9327-19C2E989641F}" type="presParOf" srcId="{A4149290-EE5C-4E3D-8793-0390DAC5A4EC}" destId="{4D6366B1-80BD-466B-A215-31106D5F9D71}" srcOrd="1" destOrd="0" presId="urn:microsoft.com/office/officeart/2005/8/layout/hierarchy1"/>
    <dgm:cxn modelId="{693FB519-378F-4582-8E89-61439F9DE689}" type="presParOf" srcId="{4D6366B1-80BD-466B-A215-31106D5F9D71}" destId="{F8DD9546-B6D4-413C-AE0B-F9BC90881103}" srcOrd="0" destOrd="0" presId="urn:microsoft.com/office/officeart/2005/8/layout/hierarchy1"/>
    <dgm:cxn modelId="{D56D67B9-3352-457D-97A3-3711A77718B6}" type="presParOf" srcId="{4D6366B1-80BD-466B-A215-31106D5F9D71}" destId="{CA283070-510D-4EDD-BD13-EE4F078D73A8}" srcOrd="1" destOrd="0" presId="urn:microsoft.com/office/officeart/2005/8/layout/hierarchy1"/>
    <dgm:cxn modelId="{B3405899-4E68-4301-BAF7-E349F5E3B199}" type="presParOf" srcId="{CA283070-510D-4EDD-BD13-EE4F078D73A8}" destId="{775A06AF-6C24-46AB-8FD2-C965BF5F3803}" srcOrd="0" destOrd="0" presId="urn:microsoft.com/office/officeart/2005/8/layout/hierarchy1"/>
    <dgm:cxn modelId="{48B7C0C7-6148-44B4-9C68-F532A16FAC89}" type="presParOf" srcId="{775A06AF-6C24-46AB-8FD2-C965BF5F3803}" destId="{59EEA8CD-928E-40E6-A018-6ACEA6480AC4}" srcOrd="0" destOrd="0" presId="urn:microsoft.com/office/officeart/2005/8/layout/hierarchy1"/>
    <dgm:cxn modelId="{24FF8657-9729-4786-A8B0-C5C38ED64E16}" type="presParOf" srcId="{775A06AF-6C24-46AB-8FD2-C965BF5F3803}" destId="{CD86759C-35C4-425B-90DA-646FC1300A96}" srcOrd="1" destOrd="0" presId="urn:microsoft.com/office/officeart/2005/8/layout/hierarchy1"/>
    <dgm:cxn modelId="{B432D193-EF45-4400-B0ED-76D9900D3CB1}" type="presParOf" srcId="{CA283070-510D-4EDD-BD13-EE4F078D73A8}" destId="{4935D99A-7BFF-4C6F-8D29-1B9271B49D9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E572202-BC87-4DE6-AFC0-B831706E3477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EC99D8E-7049-40F2-AA4D-E103405E28A7}">
      <dgm:prSet phldrT="[Texto]"/>
      <dgm:spPr/>
      <dgm:t>
        <a:bodyPr/>
        <a:lstStyle/>
        <a:p>
          <a:r>
            <a:rPr lang="es-ES" dirty="0" smtClean="0"/>
            <a:t>PÉRDIDA DE</a:t>
          </a:r>
        </a:p>
        <a:p>
          <a:r>
            <a:rPr lang="es-ES" dirty="0" smtClean="0"/>
            <a:t>PESO</a:t>
          </a:r>
          <a:endParaRPr lang="es-ES" dirty="0"/>
        </a:p>
      </dgm:t>
    </dgm:pt>
    <dgm:pt modelId="{8A38B540-55FB-4AC4-940B-F0236B31B021}" type="parTrans" cxnId="{050FAA47-BEBB-454D-AB4D-D7FE1C872583}">
      <dgm:prSet/>
      <dgm:spPr/>
      <dgm:t>
        <a:bodyPr/>
        <a:lstStyle/>
        <a:p>
          <a:endParaRPr lang="es-ES"/>
        </a:p>
      </dgm:t>
    </dgm:pt>
    <dgm:pt modelId="{539138C1-AABE-4878-84B4-CA2BF69C4821}" type="sibTrans" cxnId="{050FAA47-BEBB-454D-AB4D-D7FE1C872583}">
      <dgm:prSet/>
      <dgm:spPr/>
      <dgm:t>
        <a:bodyPr/>
        <a:lstStyle/>
        <a:p>
          <a:endParaRPr lang="es-ES"/>
        </a:p>
      </dgm:t>
    </dgm:pt>
    <dgm:pt modelId="{AC02D1E2-659E-458C-9211-BDE988109345}">
      <dgm:prSet phldrT="[Texto]"/>
      <dgm:spPr/>
      <dgm:t>
        <a:bodyPr/>
        <a:lstStyle/>
        <a:p>
          <a:r>
            <a:rPr lang="es-ES" dirty="0" smtClean="0"/>
            <a:t>COMPOSICIÓN</a:t>
          </a:r>
        </a:p>
        <a:p>
          <a:r>
            <a:rPr lang="es-ES" dirty="0" smtClean="0"/>
            <a:t>CORPORAL</a:t>
          </a:r>
          <a:endParaRPr lang="es-ES" dirty="0"/>
        </a:p>
      </dgm:t>
    </dgm:pt>
    <dgm:pt modelId="{46846185-B65F-4D71-9CB8-5CFD5B864698}" type="parTrans" cxnId="{24B4899C-F0E7-44AB-9A70-C7AEC8AA3EFB}">
      <dgm:prSet/>
      <dgm:spPr/>
      <dgm:t>
        <a:bodyPr/>
        <a:lstStyle/>
        <a:p>
          <a:endParaRPr lang="es-ES"/>
        </a:p>
      </dgm:t>
    </dgm:pt>
    <dgm:pt modelId="{16C49B9D-8490-4B34-B0F6-8C286A1AF77A}" type="sibTrans" cxnId="{24B4899C-F0E7-44AB-9A70-C7AEC8AA3EFB}">
      <dgm:prSet/>
      <dgm:spPr/>
      <dgm:t>
        <a:bodyPr/>
        <a:lstStyle/>
        <a:p>
          <a:endParaRPr lang="es-ES"/>
        </a:p>
      </dgm:t>
    </dgm:pt>
    <dgm:pt modelId="{2B8EE666-ABE4-4935-8902-BA509711927A}">
      <dgm:prSet phldrT="[Texto]"/>
      <dgm:spPr/>
      <dgm:t>
        <a:bodyPr/>
        <a:lstStyle/>
        <a:p>
          <a:r>
            <a:rPr lang="es-ES" dirty="0" smtClean="0"/>
            <a:t>ESTRESORES NEGATIVOS</a:t>
          </a:r>
        </a:p>
        <a:p>
          <a:r>
            <a:rPr lang="es-ES" dirty="0" smtClean="0"/>
            <a:t>DISRUPTORES HORMONALES</a:t>
          </a:r>
        </a:p>
        <a:p>
          <a:r>
            <a:rPr lang="es-ES" dirty="0" smtClean="0"/>
            <a:t>MEDICACIÓN</a:t>
          </a:r>
        </a:p>
      </dgm:t>
    </dgm:pt>
    <dgm:pt modelId="{044ED4FE-C8C8-4011-A985-D8CB4B1F70C3}" type="parTrans" cxnId="{EADBE7F7-4305-42A2-B275-FA1E8D038E7C}">
      <dgm:prSet/>
      <dgm:spPr/>
      <dgm:t>
        <a:bodyPr/>
        <a:lstStyle/>
        <a:p>
          <a:endParaRPr lang="es-ES"/>
        </a:p>
      </dgm:t>
    </dgm:pt>
    <dgm:pt modelId="{FAD95855-5896-441C-ADAD-396C810F1B48}" type="sibTrans" cxnId="{EADBE7F7-4305-42A2-B275-FA1E8D038E7C}">
      <dgm:prSet/>
      <dgm:spPr/>
      <dgm:t>
        <a:bodyPr/>
        <a:lstStyle/>
        <a:p>
          <a:endParaRPr lang="es-ES"/>
        </a:p>
      </dgm:t>
    </dgm:pt>
    <dgm:pt modelId="{68C11B2F-8A2A-4755-871D-FCECAD679CEE}">
      <dgm:prSet phldrT="[Texto]"/>
      <dgm:spPr/>
      <dgm:t>
        <a:bodyPr/>
        <a:lstStyle/>
        <a:p>
          <a:r>
            <a:rPr lang="es-ES" dirty="0" smtClean="0"/>
            <a:t>SENSIBILIDAD Y</a:t>
          </a:r>
        </a:p>
        <a:p>
          <a:r>
            <a:rPr lang="es-ES" dirty="0" smtClean="0"/>
            <a:t>RESISTENCIA A LA</a:t>
          </a:r>
        </a:p>
        <a:p>
          <a:r>
            <a:rPr lang="es-ES" dirty="0" smtClean="0"/>
            <a:t>INSULINA</a:t>
          </a:r>
          <a:endParaRPr lang="es-ES" dirty="0"/>
        </a:p>
      </dgm:t>
    </dgm:pt>
    <dgm:pt modelId="{0F705869-9958-4D1A-B696-1E17B79A5E57}" type="parTrans" cxnId="{E8E4DFF5-FF65-407B-BFE7-3ED3DCE80A9F}">
      <dgm:prSet/>
      <dgm:spPr/>
      <dgm:t>
        <a:bodyPr/>
        <a:lstStyle/>
        <a:p>
          <a:endParaRPr lang="es-ES"/>
        </a:p>
      </dgm:t>
    </dgm:pt>
    <dgm:pt modelId="{927E8D1D-2631-45A8-8E2D-69062E2F8B53}" type="sibTrans" cxnId="{E8E4DFF5-FF65-407B-BFE7-3ED3DCE80A9F}">
      <dgm:prSet/>
      <dgm:spPr/>
      <dgm:t>
        <a:bodyPr/>
        <a:lstStyle/>
        <a:p>
          <a:endParaRPr lang="es-ES"/>
        </a:p>
      </dgm:t>
    </dgm:pt>
    <dgm:pt modelId="{E0353825-8A61-4D33-9422-07FDF0B8DDC0}">
      <dgm:prSet phldrT="[Texto]"/>
      <dgm:spPr/>
      <dgm:t>
        <a:bodyPr/>
        <a:lstStyle/>
        <a:p>
          <a:r>
            <a:rPr lang="es-ES" dirty="0" smtClean="0"/>
            <a:t>HORMONAS</a:t>
          </a:r>
        </a:p>
        <a:p>
          <a:r>
            <a:rPr lang="es-ES" dirty="0" smtClean="0"/>
            <a:t>-GRELINA </a:t>
          </a:r>
        </a:p>
        <a:p>
          <a:r>
            <a:rPr lang="es-ES" dirty="0" smtClean="0"/>
            <a:t>-LEPTINA</a:t>
          </a:r>
          <a:endParaRPr lang="es-ES" dirty="0"/>
        </a:p>
      </dgm:t>
    </dgm:pt>
    <dgm:pt modelId="{5F746D27-3D43-48EF-948B-09D6AED0D247}" type="parTrans" cxnId="{B686008D-02BD-4B30-8FA7-7450A5E70769}">
      <dgm:prSet/>
      <dgm:spPr/>
      <dgm:t>
        <a:bodyPr/>
        <a:lstStyle/>
        <a:p>
          <a:endParaRPr lang="es-ES"/>
        </a:p>
      </dgm:t>
    </dgm:pt>
    <dgm:pt modelId="{5B5173A3-6CCA-4267-BEFD-4732DEF00563}" type="sibTrans" cxnId="{B686008D-02BD-4B30-8FA7-7450A5E70769}">
      <dgm:prSet/>
      <dgm:spPr/>
      <dgm:t>
        <a:bodyPr/>
        <a:lstStyle/>
        <a:p>
          <a:endParaRPr lang="es-ES"/>
        </a:p>
      </dgm:t>
    </dgm:pt>
    <dgm:pt modelId="{75748D0A-AAB8-4B01-A0F7-A7561F6406DC}">
      <dgm:prSet phldrT="[Texto]"/>
      <dgm:spPr/>
      <dgm:t>
        <a:bodyPr/>
        <a:lstStyle/>
        <a:p>
          <a:r>
            <a:rPr lang="es-ES" dirty="0" smtClean="0"/>
            <a:t>ACTIVIDAD FÍSICA</a:t>
          </a:r>
        </a:p>
      </dgm:t>
    </dgm:pt>
    <dgm:pt modelId="{4D38420C-187C-47F7-AF1B-5BD9D3B26087}" type="parTrans" cxnId="{1CF3393D-9D04-4C8D-A2A5-EBECE11061AD}">
      <dgm:prSet/>
      <dgm:spPr/>
      <dgm:t>
        <a:bodyPr/>
        <a:lstStyle/>
        <a:p>
          <a:endParaRPr lang="es-ES"/>
        </a:p>
      </dgm:t>
    </dgm:pt>
    <dgm:pt modelId="{8EAFDAC0-E5B8-494A-8C42-C0CC69BCB30A}" type="sibTrans" cxnId="{1CF3393D-9D04-4C8D-A2A5-EBECE11061AD}">
      <dgm:prSet/>
      <dgm:spPr/>
      <dgm:t>
        <a:bodyPr/>
        <a:lstStyle/>
        <a:p>
          <a:endParaRPr lang="es-ES"/>
        </a:p>
      </dgm:t>
    </dgm:pt>
    <dgm:pt modelId="{EFCFF3DB-9451-421F-841B-A6F3E430F46C}">
      <dgm:prSet phldrT="[Texto]"/>
      <dgm:spPr/>
      <dgm:t>
        <a:bodyPr/>
        <a:lstStyle/>
        <a:p>
          <a:r>
            <a:rPr lang="es-ES" dirty="0" smtClean="0"/>
            <a:t>GENÉTICA</a:t>
          </a:r>
        </a:p>
        <a:p>
          <a:r>
            <a:rPr lang="es-ES" dirty="0" smtClean="0"/>
            <a:t>EDAD</a:t>
          </a:r>
        </a:p>
        <a:p>
          <a:r>
            <a:rPr lang="es-ES" dirty="0" smtClean="0"/>
            <a:t>GÉNERO</a:t>
          </a:r>
        </a:p>
        <a:p>
          <a:r>
            <a:rPr lang="es-ES" dirty="0" smtClean="0"/>
            <a:t>ECONOMIA</a:t>
          </a:r>
        </a:p>
        <a:p>
          <a:endParaRPr lang="es-ES" dirty="0"/>
        </a:p>
      </dgm:t>
    </dgm:pt>
    <dgm:pt modelId="{DF8137C7-EAA1-40A4-A877-F4AE81ECB2C7}" type="parTrans" cxnId="{379E5111-AC40-494D-AA8A-D5964677C57E}">
      <dgm:prSet/>
      <dgm:spPr/>
      <dgm:t>
        <a:bodyPr/>
        <a:lstStyle/>
        <a:p>
          <a:endParaRPr lang="es-ES"/>
        </a:p>
      </dgm:t>
    </dgm:pt>
    <dgm:pt modelId="{9E79C603-27EA-4656-9295-97F1A4B2CB11}" type="sibTrans" cxnId="{379E5111-AC40-494D-AA8A-D5964677C57E}">
      <dgm:prSet/>
      <dgm:spPr/>
      <dgm:t>
        <a:bodyPr/>
        <a:lstStyle/>
        <a:p>
          <a:endParaRPr lang="es-ES"/>
        </a:p>
      </dgm:t>
    </dgm:pt>
    <dgm:pt modelId="{7735367D-997A-4E3C-B18D-DBAF11369F9B}">
      <dgm:prSet phldrT="[Texto]"/>
      <dgm:spPr/>
      <dgm:t>
        <a:bodyPr/>
        <a:lstStyle/>
        <a:p>
          <a:r>
            <a:rPr lang="es-ES" dirty="0" smtClean="0"/>
            <a:t>DENSIDAD ENERGÉTICA</a:t>
          </a:r>
          <a:endParaRPr lang="es-ES" dirty="0"/>
        </a:p>
      </dgm:t>
    </dgm:pt>
    <dgm:pt modelId="{498FA437-9D34-4635-AD4E-ECD902E697F5}" type="parTrans" cxnId="{0CED3B6D-7A49-4F20-BC49-5DF17D23BA86}">
      <dgm:prSet/>
      <dgm:spPr/>
      <dgm:t>
        <a:bodyPr/>
        <a:lstStyle/>
        <a:p>
          <a:endParaRPr lang="es-ES"/>
        </a:p>
      </dgm:t>
    </dgm:pt>
    <dgm:pt modelId="{FB9C1067-87E7-4EC2-A6D5-1DF13E24BEF3}" type="sibTrans" cxnId="{0CED3B6D-7A49-4F20-BC49-5DF17D23BA86}">
      <dgm:prSet/>
      <dgm:spPr/>
      <dgm:t>
        <a:bodyPr/>
        <a:lstStyle/>
        <a:p>
          <a:endParaRPr lang="es-ES"/>
        </a:p>
      </dgm:t>
    </dgm:pt>
    <dgm:pt modelId="{6047D947-B228-4BE6-A26B-3B8B740EE893}">
      <dgm:prSet phldrT="[Texto]"/>
      <dgm:spPr/>
      <dgm:t>
        <a:bodyPr/>
        <a:lstStyle/>
        <a:p>
          <a:r>
            <a:rPr lang="es-ES" dirty="0" smtClean="0"/>
            <a:t>MECANISMOS DE </a:t>
          </a:r>
        </a:p>
        <a:p>
          <a:r>
            <a:rPr lang="es-ES" dirty="0" smtClean="0"/>
            <a:t>SACIEDAD</a:t>
          </a:r>
          <a:endParaRPr lang="es-ES" dirty="0"/>
        </a:p>
      </dgm:t>
    </dgm:pt>
    <dgm:pt modelId="{90B726D7-A28C-4C5E-B570-BE4C1CCA47C7}" type="parTrans" cxnId="{7690AE6A-36CB-417A-BF7D-E6A66F8C0B7E}">
      <dgm:prSet/>
      <dgm:spPr/>
      <dgm:t>
        <a:bodyPr/>
        <a:lstStyle/>
        <a:p>
          <a:endParaRPr lang="es-ES"/>
        </a:p>
      </dgm:t>
    </dgm:pt>
    <dgm:pt modelId="{8827CC04-0E07-42E1-ABDB-13793EFB095F}" type="sibTrans" cxnId="{7690AE6A-36CB-417A-BF7D-E6A66F8C0B7E}">
      <dgm:prSet/>
      <dgm:spPr/>
      <dgm:t>
        <a:bodyPr/>
        <a:lstStyle/>
        <a:p>
          <a:endParaRPr lang="es-ES"/>
        </a:p>
      </dgm:t>
    </dgm:pt>
    <dgm:pt modelId="{6F3E8C70-54A5-4BE9-8482-CCB50031E7B3}" type="pres">
      <dgm:prSet presAssocID="{AE572202-BC87-4DE6-AFC0-B831706E347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33E3B87-6F0F-4F30-9C7B-97C3AECB696B}" type="pres">
      <dgm:prSet presAssocID="{CEC99D8E-7049-40F2-AA4D-E103405E28A7}" presName="centerShape" presStyleLbl="node0" presStyleIdx="0" presStyleCnt="1"/>
      <dgm:spPr/>
      <dgm:t>
        <a:bodyPr/>
        <a:lstStyle/>
        <a:p>
          <a:endParaRPr lang="es-ES"/>
        </a:p>
      </dgm:t>
    </dgm:pt>
    <dgm:pt modelId="{EF5184A6-2D92-4A39-B673-ABD694906811}" type="pres">
      <dgm:prSet presAssocID="{AC02D1E2-659E-458C-9211-BDE988109345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9777A5B-3527-4A9B-9FC3-30C44C54F6EC}" type="pres">
      <dgm:prSet presAssocID="{AC02D1E2-659E-458C-9211-BDE988109345}" presName="dummy" presStyleCnt="0"/>
      <dgm:spPr/>
    </dgm:pt>
    <dgm:pt modelId="{BE5E13FC-4910-4144-822B-0586A8608634}" type="pres">
      <dgm:prSet presAssocID="{16C49B9D-8490-4B34-B0F6-8C286A1AF77A}" presName="sibTrans" presStyleLbl="sibTrans2D1" presStyleIdx="0" presStyleCnt="8"/>
      <dgm:spPr/>
      <dgm:t>
        <a:bodyPr/>
        <a:lstStyle/>
        <a:p>
          <a:endParaRPr lang="es-ES"/>
        </a:p>
      </dgm:t>
    </dgm:pt>
    <dgm:pt modelId="{D4A4870A-40DD-4490-99C2-43D6CB0EE9A9}" type="pres">
      <dgm:prSet presAssocID="{7735367D-997A-4E3C-B18D-DBAF11369F9B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9171FCC-728C-481F-908D-9EBBE65D06F0}" type="pres">
      <dgm:prSet presAssocID="{7735367D-997A-4E3C-B18D-DBAF11369F9B}" presName="dummy" presStyleCnt="0"/>
      <dgm:spPr/>
    </dgm:pt>
    <dgm:pt modelId="{9FC39DFE-D9E2-4146-925A-CA736ADBC1CE}" type="pres">
      <dgm:prSet presAssocID="{FB9C1067-87E7-4EC2-A6D5-1DF13E24BEF3}" presName="sibTrans" presStyleLbl="sibTrans2D1" presStyleIdx="1" presStyleCnt="8"/>
      <dgm:spPr/>
      <dgm:t>
        <a:bodyPr/>
        <a:lstStyle/>
        <a:p>
          <a:endParaRPr lang="es-ES"/>
        </a:p>
      </dgm:t>
    </dgm:pt>
    <dgm:pt modelId="{91328665-C1DA-4F22-9B57-3C65C092FFF7}" type="pres">
      <dgm:prSet presAssocID="{2B8EE666-ABE4-4935-8902-BA509711927A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3BA1752-8054-4EA2-ABDE-66D794078108}" type="pres">
      <dgm:prSet presAssocID="{2B8EE666-ABE4-4935-8902-BA509711927A}" presName="dummy" presStyleCnt="0"/>
      <dgm:spPr/>
    </dgm:pt>
    <dgm:pt modelId="{EC4CF102-8859-4C0A-9862-A31ADF5244FB}" type="pres">
      <dgm:prSet presAssocID="{FAD95855-5896-441C-ADAD-396C810F1B48}" presName="sibTrans" presStyleLbl="sibTrans2D1" presStyleIdx="2" presStyleCnt="8"/>
      <dgm:spPr/>
      <dgm:t>
        <a:bodyPr/>
        <a:lstStyle/>
        <a:p>
          <a:endParaRPr lang="es-ES"/>
        </a:p>
      </dgm:t>
    </dgm:pt>
    <dgm:pt modelId="{BE0911F1-D5DB-471F-BEFE-E7843BA3164C}" type="pres">
      <dgm:prSet presAssocID="{EFCFF3DB-9451-421F-841B-A6F3E430F46C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E7F51E7-2D6B-42AF-8140-0F1F3FADFF6B}" type="pres">
      <dgm:prSet presAssocID="{EFCFF3DB-9451-421F-841B-A6F3E430F46C}" presName="dummy" presStyleCnt="0"/>
      <dgm:spPr/>
    </dgm:pt>
    <dgm:pt modelId="{C467B3CE-2786-47EF-9BAD-83BCF6F7DCBB}" type="pres">
      <dgm:prSet presAssocID="{9E79C603-27EA-4656-9295-97F1A4B2CB11}" presName="sibTrans" presStyleLbl="sibTrans2D1" presStyleIdx="3" presStyleCnt="8"/>
      <dgm:spPr/>
      <dgm:t>
        <a:bodyPr/>
        <a:lstStyle/>
        <a:p>
          <a:endParaRPr lang="es-ES"/>
        </a:p>
      </dgm:t>
    </dgm:pt>
    <dgm:pt modelId="{D3380002-0689-4432-8CF1-5C6CBB0A782D}" type="pres">
      <dgm:prSet presAssocID="{68C11B2F-8A2A-4755-871D-FCECAD679CEE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01A828-57E5-4BB5-9771-462A482D00F8}" type="pres">
      <dgm:prSet presAssocID="{68C11B2F-8A2A-4755-871D-FCECAD679CEE}" presName="dummy" presStyleCnt="0"/>
      <dgm:spPr/>
    </dgm:pt>
    <dgm:pt modelId="{C92B4A8E-FF7E-41FE-93C3-72E8DD1E51BE}" type="pres">
      <dgm:prSet presAssocID="{927E8D1D-2631-45A8-8E2D-69062E2F8B53}" presName="sibTrans" presStyleLbl="sibTrans2D1" presStyleIdx="4" presStyleCnt="8"/>
      <dgm:spPr/>
      <dgm:t>
        <a:bodyPr/>
        <a:lstStyle/>
        <a:p>
          <a:endParaRPr lang="es-ES"/>
        </a:p>
      </dgm:t>
    </dgm:pt>
    <dgm:pt modelId="{B2D976FF-66AA-4BD1-9B3B-5D38202EA866}" type="pres">
      <dgm:prSet presAssocID="{75748D0A-AAB8-4B01-A0F7-A7561F6406DC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B0E20D-0A01-4C83-8FB0-5DB37EB9A428}" type="pres">
      <dgm:prSet presAssocID="{75748D0A-AAB8-4B01-A0F7-A7561F6406DC}" presName="dummy" presStyleCnt="0"/>
      <dgm:spPr/>
    </dgm:pt>
    <dgm:pt modelId="{CDF958E4-CAC0-4B3C-8440-810642DA6F4C}" type="pres">
      <dgm:prSet presAssocID="{8EAFDAC0-E5B8-494A-8C42-C0CC69BCB30A}" presName="sibTrans" presStyleLbl="sibTrans2D1" presStyleIdx="5" presStyleCnt="8"/>
      <dgm:spPr/>
      <dgm:t>
        <a:bodyPr/>
        <a:lstStyle/>
        <a:p>
          <a:endParaRPr lang="es-ES"/>
        </a:p>
      </dgm:t>
    </dgm:pt>
    <dgm:pt modelId="{3C4F216D-08AF-4FED-B62A-266F9AEC1301}" type="pres">
      <dgm:prSet presAssocID="{6047D947-B228-4BE6-A26B-3B8B740EE893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E38002E-06A9-4EDE-B2FE-9E5181AD977F}" type="pres">
      <dgm:prSet presAssocID="{6047D947-B228-4BE6-A26B-3B8B740EE893}" presName="dummy" presStyleCnt="0"/>
      <dgm:spPr/>
    </dgm:pt>
    <dgm:pt modelId="{4900590A-1B81-4928-A40B-05CBD2B84BC1}" type="pres">
      <dgm:prSet presAssocID="{8827CC04-0E07-42E1-ABDB-13793EFB095F}" presName="sibTrans" presStyleLbl="sibTrans2D1" presStyleIdx="6" presStyleCnt="8"/>
      <dgm:spPr/>
      <dgm:t>
        <a:bodyPr/>
        <a:lstStyle/>
        <a:p>
          <a:endParaRPr lang="es-ES"/>
        </a:p>
      </dgm:t>
    </dgm:pt>
    <dgm:pt modelId="{9A4B0AFE-8D16-4056-A65A-D0CBC38F31AD}" type="pres">
      <dgm:prSet presAssocID="{E0353825-8A61-4D33-9422-07FDF0B8DDC0}" presName="node" presStyleLbl="node1" presStyleIdx="7" presStyleCnt="8" custRadScaleRad="99737" custRadScaleInc="-1193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68D16E-B69C-4713-B0B7-89D8E329BECC}" type="pres">
      <dgm:prSet presAssocID="{E0353825-8A61-4D33-9422-07FDF0B8DDC0}" presName="dummy" presStyleCnt="0"/>
      <dgm:spPr/>
    </dgm:pt>
    <dgm:pt modelId="{6F24E1EB-EE43-4EF6-B1E4-782D58A3D6DC}" type="pres">
      <dgm:prSet presAssocID="{5B5173A3-6CCA-4267-BEFD-4732DEF00563}" presName="sibTrans" presStyleLbl="sibTrans2D1" presStyleIdx="7" presStyleCnt="8"/>
      <dgm:spPr/>
      <dgm:t>
        <a:bodyPr/>
        <a:lstStyle/>
        <a:p>
          <a:endParaRPr lang="es-ES"/>
        </a:p>
      </dgm:t>
    </dgm:pt>
  </dgm:ptLst>
  <dgm:cxnLst>
    <dgm:cxn modelId="{0C0F7F0A-D879-412C-8F1E-EBF89840A26E}" type="presOf" srcId="{16C49B9D-8490-4B34-B0F6-8C286A1AF77A}" destId="{BE5E13FC-4910-4144-822B-0586A8608634}" srcOrd="0" destOrd="0" presId="urn:microsoft.com/office/officeart/2005/8/layout/radial6"/>
    <dgm:cxn modelId="{9828D0BC-6DAF-414A-A334-829B0ED99C17}" type="presOf" srcId="{9E79C603-27EA-4656-9295-97F1A4B2CB11}" destId="{C467B3CE-2786-47EF-9BAD-83BCF6F7DCBB}" srcOrd="0" destOrd="0" presId="urn:microsoft.com/office/officeart/2005/8/layout/radial6"/>
    <dgm:cxn modelId="{EADBE7F7-4305-42A2-B275-FA1E8D038E7C}" srcId="{CEC99D8E-7049-40F2-AA4D-E103405E28A7}" destId="{2B8EE666-ABE4-4935-8902-BA509711927A}" srcOrd="2" destOrd="0" parTransId="{044ED4FE-C8C8-4011-A985-D8CB4B1F70C3}" sibTransId="{FAD95855-5896-441C-ADAD-396C810F1B48}"/>
    <dgm:cxn modelId="{7690AE6A-36CB-417A-BF7D-E6A66F8C0B7E}" srcId="{CEC99D8E-7049-40F2-AA4D-E103405E28A7}" destId="{6047D947-B228-4BE6-A26B-3B8B740EE893}" srcOrd="6" destOrd="0" parTransId="{90B726D7-A28C-4C5E-B570-BE4C1CCA47C7}" sibTransId="{8827CC04-0E07-42E1-ABDB-13793EFB095F}"/>
    <dgm:cxn modelId="{27430963-2FAB-4D3D-AC4D-51CB87159D12}" type="presOf" srcId="{E0353825-8A61-4D33-9422-07FDF0B8DDC0}" destId="{9A4B0AFE-8D16-4056-A65A-D0CBC38F31AD}" srcOrd="0" destOrd="0" presId="urn:microsoft.com/office/officeart/2005/8/layout/radial6"/>
    <dgm:cxn modelId="{D3AB0DF9-D8E6-4D2B-8105-E1771E02B139}" type="presOf" srcId="{AC02D1E2-659E-458C-9211-BDE988109345}" destId="{EF5184A6-2D92-4A39-B673-ABD694906811}" srcOrd="0" destOrd="0" presId="urn:microsoft.com/office/officeart/2005/8/layout/radial6"/>
    <dgm:cxn modelId="{E8E4DFF5-FF65-407B-BFE7-3ED3DCE80A9F}" srcId="{CEC99D8E-7049-40F2-AA4D-E103405E28A7}" destId="{68C11B2F-8A2A-4755-871D-FCECAD679CEE}" srcOrd="4" destOrd="0" parTransId="{0F705869-9958-4D1A-B696-1E17B79A5E57}" sibTransId="{927E8D1D-2631-45A8-8E2D-69062E2F8B53}"/>
    <dgm:cxn modelId="{B00564B7-4AA5-4672-9102-7ACD1E06E2C6}" type="presOf" srcId="{75748D0A-AAB8-4B01-A0F7-A7561F6406DC}" destId="{B2D976FF-66AA-4BD1-9B3B-5D38202EA866}" srcOrd="0" destOrd="0" presId="urn:microsoft.com/office/officeart/2005/8/layout/radial6"/>
    <dgm:cxn modelId="{314E6F6D-46A5-414E-94B4-FDFFB42C15EE}" type="presOf" srcId="{AE572202-BC87-4DE6-AFC0-B831706E3477}" destId="{6F3E8C70-54A5-4BE9-8482-CCB50031E7B3}" srcOrd="0" destOrd="0" presId="urn:microsoft.com/office/officeart/2005/8/layout/radial6"/>
    <dgm:cxn modelId="{D7BE5149-EFAA-48DB-A53A-C3876E4FCBED}" type="presOf" srcId="{8827CC04-0E07-42E1-ABDB-13793EFB095F}" destId="{4900590A-1B81-4928-A40B-05CBD2B84BC1}" srcOrd="0" destOrd="0" presId="urn:microsoft.com/office/officeart/2005/8/layout/radial6"/>
    <dgm:cxn modelId="{1CF3393D-9D04-4C8D-A2A5-EBECE11061AD}" srcId="{CEC99D8E-7049-40F2-AA4D-E103405E28A7}" destId="{75748D0A-AAB8-4B01-A0F7-A7561F6406DC}" srcOrd="5" destOrd="0" parTransId="{4D38420C-187C-47F7-AF1B-5BD9D3B26087}" sibTransId="{8EAFDAC0-E5B8-494A-8C42-C0CC69BCB30A}"/>
    <dgm:cxn modelId="{A6B753F4-D8D4-4B08-BD30-17E36CDE86CD}" type="presOf" srcId="{5B5173A3-6CCA-4267-BEFD-4732DEF00563}" destId="{6F24E1EB-EE43-4EF6-B1E4-782D58A3D6DC}" srcOrd="0" destOrd="0" presId="urn:microsoft.com/office/officeart/2005/8/layout/radial6"/>
    <dgm:cxn modelId="{1388C9ED-A75D-4649-8D29-620AC7605C94}" type="presOf" srcId="{7735367D-997A-4E3C-B18D-DBAF11369F9B}" destId="{D4A4870A-40DD-4490-99C2-43D6CB0EE9A9}" srcOrd="0" destOrd="0" presId="urn:microsoft.com/office/officeart/2005/8/layout/radial6"/>
    <dgm:cxn modelId="{609326B3-A530-4C0B-8C71-A115E689B578}" type="presOf" srcId="{68C11B2F-8A2A-4755-871D-FCECAD679CEE}" destId="{D3380002-0689-4432-8CF1-5C6CBB0A782D}" srcOrd="0" destOrd="0" presId="urn:microsoft.com/office/officeart/2005/8/layout/radial6"/>
    <dgm:cxn modelId="{050FAA47-BEBB-454D-AB4D-D7FE1C872583}" srcId="{AE572202-BC87-4DE6-AFC0-B831706E3477}" destId="{CEC99D8E-7049-40F2-AA4D-E103405E28A7}" srcOrd="0" destOrd="0" parTransId="{8A38B540-55FB-4AC4-940B-F0236B31B021}" sibTransId="{539138C1-AABE-4878-84B4-CA2BF69C4821}"/>
    <dgm:cxn modelId="{CD3CEECD-F3DB-4B2D-B2A9-D2106B4B8964}" type="presOf" srcId="{FB9C1067-87E7-4EC2-A6D5-1DF13E24BEF3}" destId="{9FC39DFE-D9E2-4146-925A-CA736ADBC1CE}" srcOrd="0" destOrd="0" presId="urn:microsoft.com/office/officeart/2005/8/layout/radial6"/>
    <dgm:cxn modelId="{379E5111-AC40-494D-AA8A-D5964677C57E}" srcId="{CEC99D8E-7049-40F2-AA4D-E103405E28A7}" destId="{EFCFF3DB-9451-421F-841B-A6F3E430F46C}" srcOrd="3" destOrd="0" parTransId="{DF8137C7-EAA1-40A4-A877-F4AE81ECB2C7}" sibTransId="{9E79C603-27EA-4656-9295-97F1A4B2CB11}"/>
    <dgm:cxn modelId="{07DD5303-981B-4806-ADE8-C46C7D49D9C7}" type="presOf" srcId="{EFCFF3DB-9451-421F-841B-A6F3E430F46C}" destId="{BE0911F1-D5DB-471F-BEFE-E7843BA3164C}" srcOrd="0" destOrd="0" presId="urn:microsoft.com/office/officeart/2005/8/layout/radial6"/>
    <dgm:cxn modelId="{CCBD7826-A50B-4853-885F-E5272EC537EA}" type="presOf" srcId="{2B8EE666-ABE4-4935-8902-BA509711927A}" destId="{91328665-C1DA-4F22-9B57-3C65C092FFF7}" srcOrd="0" destOrd="0" presId="urn:microsoft.com/office/officeart/2005/8/layout/radial6"/>
    <dgm:cxn modelId="{92646EE5-B87D-46B3-BB11-8A92AF3F91F6}" type="presOf" srcId="{CEC99D8E-7049-40F2-AA4D-E103405E28A7}" destId="{D33E3B87-6F0F-4F30-9C7B-97C3AECB696B}" srcOrd="0" destOrd="0" presId="urn:microsoft.com/office/officeart/2005/8/layout/radial6"/>
    <dgm:cxn modelId="{0CED3B6D-7A49-4F20-BC49-5DF17D23BA86}" srcId="{CEC99D8E-7049-40F2-AA4D-E103405E28A7}" destId="{7735367D-997A-4E3C-B18D-DBAF11369F9B}" srcOrd="1" destOrd="0" parTransId="{498FA437-9D34-4635-AD4E-ECD902E697F5}" sibTransId="{FB9C1067-87E7-4EC2-A6D5-1DF13E24BEF3}"/>
    <dgm:cxn modelId="{36641177-3126-40BC-AAC7-D813BF008308}" type="presOf" srcId="{8EAFDAC0-E5B8-494A-8C42-C0CC69BCB30A}" destId="{CDF958E4-CAC0-4B3C-8440-810642DA6F4C}" srcOrd="0" destOrd="0" presId="urn:microsoft.com/office/officeart/2005/8/layout/radial6"/>
    <dgm:cxn modelId="{24B4899C-F0E7-44AB-9A70-C7AEC8AA3EFB}" srcId="{CEC99D8E-7049-40F2-AA4D-E103405E28A7}" destId="{AC02D1E2-659E-458C-9211-BDE988109345}" srcOrd="0" destOrd="0" parTransId="{46846185-B65F-4D71-9CB8-5CFD5B864698}" sibTransId="{16C49B9D-8490-4B34-B0F6-8C286A1AF77A}"/>
    <dgm:cxn modelId="{B686008D-02BD-4B30-8FA7-7450A5E70769}" srcId="{CEC99D8E-7049-40F2-AA4D-E103405E28A7}" destId="{E0353825-8A61-4D33-9422-07FDF0B8DDC0}" srcOrd="7" destOrd="0" parTransId="{5F746D27-3D43-48EF-948B-09D6AED0D247}" sibTransId="{5B5173A3-6CCA-4267-BEFD-4732DEF00563}"/>
    <dgm:cxn modelId="{844ACD52-C968-4467-AAF7-0B05803506B2}" type="presOf" srcId="{927E8D1D-2631-45A8-8E2D-69062E2F8B53}" destId="{C92B4A8E-FF7E-41FE-93C3-72E8DD1E51BE}" srcOrd="0" destOrd="0" presId="urn:microsoft.com/office/officeart/2005/8/layout/radial6"/>
    <dgm:cxn modelId="{6B158801-9BB7-4A34-A8B4-655282A8859C}" type="presOf" srcId="{FAD95855-5896-441C-ADAD-396C810F1B48}" destId="{EC4CF102-8859-4C0A-9862-A31ADF5244FB}" srcOrd="0" destOrd="0" presId="urn:microsoft.com/office/officeart/2005/8/layout/radial6"/>
    <dgm:cxn modelId="{A8F13556-0534-4155-A30D-5F18FD1AB608}" type="presOf" srcId="{6047D947-B228-4BE6-A26B-3B8B740EE893}" destId="{3C4F216D-08AF-4FED-B62A-266F9AEC1301}" srcOrd="0" destOrd="0" presId="urn:microsoft.com/office/officeart/2005/8/layout/radial6"/>
    <dgm:cxn modelId="{394A1EEC-FAA6-41ED-8953-3A80B640038B}" type="presParOf" srcId="{6F3E8C70-54A5-4BE9-8482-CCB50031E7B3}" destId="{D33E3B87-6F0F-4F30-9C7B-97C3AECB696B}" srcOrd="0" destOrd="0" presId="urn:microsoft.com/office/officeart/2005/8/layout/radial6"/>
    <dgm:cxn modelId="{03F83DCD-E99C-4C60-A7EA-D31F69E218F4}" type="presParOf" srcId="{6F3E8C70-54A5-4BE9-8482-CCB50031E7B3}" destId="{EF5184A6-2D92-4A39-B673-ABD694906811}" srcOrd="1" destOrd="0" presId="urn:microsoft.com/office/officeart/2005/8/layout/radial6"/>
    <dgm:cxn modelId="{A4DD2DED-5723-43C5-9370-1A0FC03F51D0}" type="presParOf" srcId="{6F3E8C70-54A5-4BE9-8482-CCB50031E7B3}" destId="{99777A5B-3527-4A9B-9FC3-30C44C54F6EC}" srcOrd="2" destOrd="0" presId="urn:microsoft.com/office/officeart/2005/8/layout/radial6"/>
    <dgm:cxn modelId="{E1399ABD-632A-44A8-BBF6-397C015F00B5}" type="presParOf" srcId="{6F3E8C70-54A5-4BE9-8482-CCB50031E7B3}" destId="{BE5E13FC-4910-4144-822B-0586A8608634}" srcOrd="3" destOrd="0" presId="urn:microsoft.com/office/officeart/2005/8/layout/radial6"/>
    <dgm:cxn modelId="{F62E54AF-3E19-4488-94B0-3830DE82FCBC}" type="presParOf" srcId="{6F3E8C70-54A5-4BE9-8482-CCB50031E7B3}" destId="{D4A4870A-40DD-4490-99C2-43D6CB0EE9A9}" srcOrd="4" destOrd="0" presId="urn:microsoft.com/office/officeart/2005/8/layout/radial6"/>
    <dgm:cxn modelId="{703C3FFD-D02F-40FA-AD5F-E051BB29E51C}" type="presParOf" srcId="{6F3E8C70-54A5-4BE9-8482-CCB50031E7B3}" destId="{79171FCC-728C-481F-908D-9EBBE65D06F0}" srcOrd="5" destOrd="0" presId="urn:microsoft.com/office/officeart/2005/8/layout/radial6"/>
    <dgm:cxn modelId="{F7E77431-8087-4F7B-BE8E-325BEED78B59}" type="presParOf" srcId="{6F3E8C70-54A5-4BE9-8482-CCB50031E7B3}" destId="{9FC39DFE-D9E2-4146-925A-CA736ADBC1CE}" srcOrd="6" destOrd="0" presId="urn:microsoft.com/office/officeart/2005/8/layout/radial6"/>
    <dgm:cxn modelId="{46AE32F9-B702-49DE-9328-5E425135DFE6}" type="presParOf" srcId="{6F3E8C70-54A5-4BE9-8482-CCB50031E7B3}" destId="{91328665-C1DA-4F22-9B57-3C65C092FFF7}" srcOrd="7" destOrd="0" presId="urn:microsoft.com/office/officeart/2005/8/layout/radial6"/>
    <dgm:cxn modelId="{251F60B2-72DC-4DC4-B23C-8E90C8D6EDE5}" type="presParOf" srcId="{6F3E8C70-54A5-4BE9-8482-CCB50031E7B3}" destId="{F3BA1752-8054-4EA2-ABDE-66D794078108}" srcOrd="8" destOrd="0" presId="urn:microsoft.com/office/officeart/2005/8/layout/radial6"/>
    <dgm:cxn modelId="{90935F72-6388-4F39-9AE7-6B9F5BAF57DF}" type="presParOf" srcId="{6F3E8C70-54A5-4BE9-8482-CCB50031E7B3}" destId="{EC4CF102-8859-4C0A-9862-A31ADF5244FB}" srcOrd="9" destOrd="0" presId="urn:microsoft.com/office/officeart/2005/8/layout/radial6"/>
    <dgm:cxn modelId="{DE1DC658-5CF0-40D3-8727-D6C4C5B2489D}" type="presParOf" srcId="{6F3E8C70-54A5-4BE9-8482-CCB50031E7B3}" destId="{BE0911F1-D5DB-471F-BEFE-E7843BA3164C}" srcOrd="10" destOrd="0" presId="urn:microsoft.com/office/officeart/2005/8/layout/radial6"/>
    <dgm:cxn modelId="{B25DAE05-8134-4CAB-A229-0BA6B4C48FC1}" type="presParOf" srcId="{6F3E8C70-54A5-4BE9-8482-CCB50031E7B3}" destId="{EE7F51E7-2D6B-42AF-8140-0F1F3FADFF6B}" srcOrd="11" destOrd="0" presId="urn:microsoft.com/office/officeart/2005/8/layout/radial6"/>
    <dgm:cxn modelId="{8F59BDA3-84D4-4DA5-8A61-F3DE24777118}" type="presParOf" srcId="{6F3E8C70-54A5-4BE9-8482-CCB50031E7B3}" destId="{C467B3CE-2786-47EF-9BAD-83BCF6F7DCBB}" srcOrd="12" destOrd="0" presId="urn:microsoft.com/office/officeart/2005/8/layout/radial6"/>
    <dgm:cxn modelId="{881D715F-ED67-41CB-89CC-8B8F93228B47}" type="presParOf" srcId="{6F3E8C70-54A5-4BE9-8482-CCB50031E7B3}" destId="{D3380002-0689-4432-8CF1-5C6CBB0A782D}" srcOrd="13" destOrd="0" presId="urn:microsoft.com/office/officeart/2005/8/layout/radial6"/>
    <dgm:cxn modelId="{DDBF9579-58A3-4578-A8D1-3AE623F7132B}" type="presParOf" srcId="{6F3E8C70-54A5-4BE9-8482-CCB50031E7B3}" destId="{C801A828-57E5-4BB5-9771-462A482D00F8}" srcOrd="14" destOrd="0" presId="urn:microsoft.com/office/officeart/2005/8/layout/radial6"/>
    <dgm:cxn modelId="{0A7587C3-84CF-4193-9C92-771097266C7C}" type="presParOf" srcId="{6F3E8C70-54A5-4BE9-8482-CCB50031E7B3}" destId="{C92B4A8E-FF7E-41FE-93C3-72E8DD1E51BE}" srcOrd="15" destOrd="0" presId="urn:microsoft.com/office/officeart/2005/8/layout/radial6"/>
    <dgm:cxn modelId="{38D74C9C-F9C7-4B51-9D5C-6AFEC9707D61}" type="presParOf" srcId="{6F3E8C70-54A5-4BE9-8482-CCB50031E7B3}" destId="{B2D976FF-66AA-4BD1-9B3B-5D38202EA866}" srcOrd="16" destOrd="0" presId="urn:microsoft.com/office/officeart/2005/8/layout/radial6"/>
    <dgm:cxn modelId="{B051D120-7850-427B-B3A4-613CC3B0AD3C}" type="presParOf" srcId="{6F3E8C70-54A5-4BE9-8482-CCB50031E7B3}" destId="{19B0E20D-0A01-4C83-8FB0-5DB37EB9A428}" srcOrd="17" destOrd="0" presId="urn:microsoft.com/office/officeart/2005/8/layout/radial6"/>
    <dgm:cxn modelId="{9D1BC881-44A5-405B-BD61-C2530C587DD4}" type="presParOf" srcId="{6F3E8C70-54A5-4BE9-8482-CCB50031E7B3}" destId="{CDF958E4-CAC0-4B3C-8440-810642DA6F4C}" srcOrd="18" destOrd="0" presId="urn:microsoft.com/office/officeart/2005/8/layout/radial6"/>
    <dgm:cxn modelId="{BE10D16C-7136-4270-A8A6-88A5819D92F2}" type="presParOf" srcId="{6F3E8C70-54A5-4BE9-8482-CCB50031E7B3}" destId="{3C4F216D-08AF-4FED-B62A-266F9AEC1301}" srcOrd="19" destOrd="0" presId="urn:microsoft.com/office/officeart/2005/8/layout/radial6"/>
    <dgm:cxn modelId="{789421EB-A9DD-4A41-B485-6AFF7945EE2D}" type="presParOf" srcId="{6F3E8C70-54A5-4BE9-8482-CCB50031E7B3}" destId="{6E38002E-06A9-4EDE-B2FE-9E5181AD977F}" srcOrd="20" destOrd="0" presId="urn:microsoft.com/office/officeart/2005/8/layout/radial6"/>
    <dgm:cxn modelId="{3110F11A-BFC7-4D61-A148-E154A7CA8867}" type="presParOf" srcId="{6F3E8C70-54A5-4BE9-8482-CCB50031E7B3}" destId="{4900590A-1B81-4928-A40B-05CBD2B84BC1}" srcOrd="21" destOrd="0" presId="urn:microsoft.com/office/officeart/2005/8/layout/radial6"/>
    <dgm:cxn modelId="{6D3515CF-EE87-4F3A-A023-EFA44444809B}" type="presParOf" srcId="{6F3E8C70-54A5-4BE9-8482-CCB50031E7B3}" destId="{9A4B0AFE-8D16-4056-A65A-D0CBC38F31AD}" srcOrd="22" destOrd="0" presId="urn:microsoft.com/office/officeart/2005/8/layout/radial6"/>
    <dgm:cxn modelId="{44871E61-D4DA-4D9A-A3A7-C8B64FE80511}" type="presParOf" srcId="{6F3E8C70-54A5-4BE9-8482-CCB50031E7B3}" destId="{B768D16E-B69C-4713-B0B7-89D8E329BECC}" srcOrd="23" destOrd="0" presId="urn:microsoft.com/office/officeart/2005/8/layout/radial6"/>
    <dgm:cxn modelId="{B95C8AC9-941E-42A9-A8E5-D51221806B12}" type="presParOf" srcId="{6F3E8C70-54A5-4BE9-8482-CCB50031E7B3}" destId="{6F24E1EB-EE43-4EF6-B1E4-782D58A3D6DC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3AB8B88-551A-4166-A2D2-2F7FF4A11F68}">
      <dsp:nvSpPr>
        <dsp:cNvPr id="0" name=""/>
        <dsp:cNvSpPr/>
      </dsp:nvSpPr>
      <dsp:spPr>
        <a:xfrm>
          <a:off x="4176471" y="2160228"/>
          <a:ext cx="2811912" cy="2811912"/>
        </a:xfrm>
        <a:prstGeom prst="gear9">
          <a:avLst/>
        </a:prstGeom>
        <a:gradFill rotWithShape="1">
          <a:gsLst>
            <a:gs pos="0">
              <a:schemeClr val="accent4">
                <a:tint val="70000"/>
                <a:satMod val="130000"/>
              </a:schemeClr>
            </a:gs>
            <a:gs pos="43000">
              <a:schemeClr val="accent4">
                <a:tint val="44000"/>
                <a:satMod val="165000"/>
              </a:schemeClr>
            </a:gs>
            <a:gs pos="93000">
              <a:schemeClr val="accent4">
                <a:tint val="15000"/>
                <a:satMod val="165000"/>
              </a:schemeClr>
            </a:gs>
            <a:gs pos="100000">
              <a:schemeClr val="accent4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4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4"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DESCANSO</a:t>
          </a:r>
          <a:r>
            <a:rPr lang="es-ES" sz="1100" kern="1200" dirty="0" smtClean="0"/>
            <a:t>REDUCIR ESTRESORES NEGATIVOS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POTENCIAR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MECANISMOS RECUPERACIÓN</a:t>
          </a:r>
        </a:p>
      </dsp:txBody>
      <dsp:txXfrm>
        <a:off x="4176471" y="2160228"/>
        <a:ext cx="2811912" cy="2811912"/>
      </dsp:txXfrm>
    </dsp:sp>
    <dsp:sp modelId="{933465A5-5D17-4199-84BA-F2D3F00E95C9}">
      <dsp:nvSpPr>
        <dsp:cNvPr id="0" name=""/>
        <dsp:cNvSpPr/>
      </dsp:nvSpPr>
      <dsp:spPr>
        <a:xfrm>
          <a:off x="2160248" y="1728191"/>
          <a:ext cx="2045027" cy="2045027"/>
        </a:xfrm>
        <a:prstGeom prst="gear6">
          <a:avLst/>
        </a:prstGeom>
        <a:gradFill rotWithShape="1">
          <a:gsLst>
            <a:gs pos="0">
              <a:schemeClr val="accent1">
                <a:tint val="70000"/>
                <a:satMod val="130000"/>
              </a:schemeClr>
            </a:gs>
            <a:gs pos="43000">
              <a:schemeClr val="accent1">
                <a:tint val="44000"/>
                <a:satMod val="165000"/>
              </a:schemeClr>
            </a:gs>
            <a:gs pos="93000">
              <a:schemeClr val="accent1">
                <a:tint val="15000"/>
                <a:satMod val="165000"/>
              </a:schemeClr>
            </a:gs>
            <a:gs pos="100000">
              <a:schemeClr val="accent1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1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ACTIVIDAD FÍSICA</a:t>
          </a:r>
          <a:endParaRPr lang="es-ES" sz="1400" kern="1200" dirty="0"/>
        </a:p>
      </dsp:txBody>
      <dsp:txXfrm>
        <a:off x="2160248" y="1728191"/>
        <a:ext cx="2045027" cy="2045027"/>
      </dsp:txXfrm>
    </dsp:sp>
    <dsp:sp modelId="{1094B214-2903-4DD4-B6E8-2CF9065932B7}">
      <dsp:nvSpPr>
        <dsp:cNvPr id="0" name=""/>
        <dsp:cNvSpPr/>
      </dsp:nvSpPr>
      <dsp:spPr>
        <a:xfrm rot="20700000">
          <a:off x="3501029" y="225161"/>
          <a:ext cx="2003709" cy="2003709"/>
        </a:xfrm>
        <a:prstGeom prst="gear6">
          <a:avLst/>
        </a:prstGeom>
        <a:gradFill rotWithShape="1">
          <a:gsLst>
            <a:gs pos="0">
              <a:schemeClr val="accent5">
                <a:tint val="70000"/>
                <a:satMod val="130000"/>
              </a:schemeClr>
            </a:gs>
            <a:gs pos="43000">
              <a:schemeClr val="accent5">
                <a:tint val="44000"/>
                <a:satMod val="165000"/>
              </a:schemeClr>
            </a:gs>
            <a:gs pos="93000">
              <a:schemeClr val="accent5">
                <a:tint val="15000"/>
                <a:satMod val="165000"/>
              </a:schemeClr>
            </a:gs>
            <a:gs pos="100000">
              <a:schemeClr val="accent5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5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ALIMENTACIÓN SALUDABLE</a:t>
          </a:r>
          <a:endParaRPr lang="es-ES" sz="1100" kern="1200" dirty="0"/>
        </a:p>
      </dsp:txBody>
      <dsp:txXfrm>
        <a:off x="3940502" y="664633"/>
        <a:ext cx="1124764" cy="1124764"/>
      </dsp:txXfrm>
    </dsp:sp>
    <dsp:sp modelId="{83086006-C0C7-4DF7-9D8A-F63EEDA37D65}">
      <dsp:nvSpPr>
        <dsp:cNvPr id="0" name=""/>
        <dsp:cNvSpPr/>
      </dsp:nvSpPr>
      <dsp:spPr>
        <a:xfrm>
          <a:off x="3642822" y="1870510"/>
          <a:ext cx="3599247" cy="3599247"/>
        </a:xfrm>
        <a:prstGeom prst="circularArrow">
          <a:avLst>
            <a:gd name="adj1" fmla="val 4688"/>
            <a:gd name="adj2" fmla="val 299029"/>
            <a:gd name="adj3" fmla="val 2534456"/>
            <a:gd name="adj4" fmla="val 15822424"/>
            <a:gd name="adj5" fmla="val 5469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074543-82CB-4626-A4EA-4989B93E2761}">
      <dsp:nvSpPr>
        <dsp:cNvPr id="0" name=""/>
        <dsp:cNvSpPr/>
      </dsp:nvSpPr>
      <dsp:spPr>
        <a:xfrm>
          <a:off x="1850635" y="1179593"/>
          <a:ext cx="2615078" cy="261507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E74E8D-4999-4FCE-ACDF-116E328E902F}">
      <dsp:nvSpPr>
        <dsp:cNvPr id="0" name=""/>
        <dsp:cNvSpPr/>
      </dsp:nvSpPr>
      <dsp:spPr>
        <a:xfrm>
          <a:off x="2894751" y="-217666"/>
          <a:ext cx="2819581" cy="281958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EEBD299-D745-4909-8A0B-E99E6DA4B061}">
      <dsp:nvSpPr>
        <dsp:cNvPr id="0" name=""/>
        <dsp:cNvSpPr/>
      </dsp:nvSpPr>
      <dsp:spPr>
        <a:xfrm>
          <a:off x="3031" y="889285"/>
          <a:ext cx="1428392" cy="142839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CDC129-F3CA-4A5D-9972-B699A7BB099D}">
      <dsp:nvSpPr>
        <dsp:cNvPr id="0" name=""/>
        <dsp:cNvSpPr/>
      </dsp:nvSpPr>
      <dsp:spPr>
        <a:xfrm>
          <a:off x="216020" y="1800200"/>
          <a:ext cx="1428392" cy="14283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BUENA ELECCIÓN ALIMENTOS</a:t>
          </a:r>
          <a:endParaRPr lang="es-ES" sz="1600" kern="1200" dirty="0"/>
        </a:p>
      </dsp:txBody>
      <dsp:txXfrm>
        <a:off x="216020" y="1800200"/>
        <a:ext cx="1428392" cy="1428392"/>
      </dsp:txXfrm>
    </dsp:sp>
    <dsp:sp modelId="{D84DABE9-17F0-4EDD-8507-F3067CFDA3AE}">
      <dsp:nvSpPr>
        <dsp:cNvPr id="0" name=""/>
        <dsp:cNvSpPr/>
      </dsp:nvSpPr>
      <dsp:spPr>
        <a:xfrm>
          <a:off x="1706564" y="1431870"/>
          <a:ext cx="275140" cy="3432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300" kern="1200"/>
        </a:p>
      </dsp:txBody>
      <dsp:txXfrm>
        <a:off x="1706564" y="1431870"/>
        <a:ext cx="275140" cy="343222"/>
      </dsp:txXfrm>
    </dsp:sp>
    <dsp:sp modelId="{E73C7E81-29E0-4EAE-A688-8B15ACD6CB26}">
      <dsp:nvSpPr>
        <dsp:cNvPr id="0" name=""/>
        <dsp:cNvSpPr/>
      </dsp:nvSpPr>
      <dsp:spPr>
        <a:xfrm>
          <a:off x="2217539" y="889285"/>
          <a:ext cx="1428392" cy="142839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50EA62-F8E6-466E-8094-B188FB558A31}">
      <dsp:nvSpPr>
        <dsp:cNvPr id="0" name=""/>
        <dsp:cNvSpPr/>
      </dsp:nvSpPr>
      <dsp:spPr>
        <a:xfrm>
          <a:off x="2450068" y="1746321"/>
          <a:ext cx="1428392" cy="14283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NUTRICIÓN EXITOSA</a:t>
          </a:r>
          <a:endParaRPr lang="es-ES" sz="1600" kern="1200" dirty="0"/>
        </a:p>
      </dsp:txBody>
      <dsp:txXfrm>
        <a:off x="2450068" y="1746321"/>
        <a:ext cx="1428392" cy="1428392"/>
      </dsp:txXfrm>
    </dsp:sp>
    <dsp:sp modelId="{B72030F8-CC8B-4647-8A5A-3AFDFCEE8353}">
      <dsp:nvSpPr>
        <dsp:cNvPr id="0" name=""/>
        <dsp:cNvSpPr/>
      </dsp:nvSpPr>
      <dsp:spPr>
        <a:xfrm rot="21561473">
          <a:off x="3932421" y="1419050"/>
          <a:ext cx="286516" cy="3432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300" kern="1200"/>
        </a:p>
      </dsp:txBody>
      <dsp:txXfrm rot="21561473">
        <a:off x="3932421" y="1419050"/>
        <a:ext cx="286516" cy="343222"/>
      </dsp:txXfrm>
    </dsp:sp>
    <dsp:sp modelId="{B05A8FDB-4F9A-4ED7-99A9-AAB184C85052}">
      <dsp:nvSpPr>
        <dsp:cNvPr id="0" name=""/>
        <dsp:cNvSpPr/>
      </dsp:nvSpPr>
      <dsp:spPr>
        <a:xfrm>
          <a:off x="4464499" y="864103"/>
          <a:ext cx="1428392" cy="142839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C1975-AE17-46B8-BB20-322B5AABE7F9}">
      <dsp:nvSpPr>
        <dsp:cNvPr id="0" name=""/>
        <dsp:cNvSpPr/>
      </dsp:nvSpPr>
      <dsp:spPr>
        <a:xfrm>
          <a:off x="4664575" y="1746321"/>
          <a:ext cx="1428392" cy="14283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SALUD</a:t>
          </a:r>
          <a:endParaRPr lang="es-ES" sz="1600" kern="1200" dirty="0"/>
        </a:p>
      </dsp:txBody>
      <dsp:txXfrm>
        <a:off x="4664575" y="1746321"/>
        <a:ext cx="1428392" cy="142839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4F1BA66-CE83-4E0F-BEC8-3C0D299C5852}">
      <dsp:nvSpPr>
        <dsp:cNvPr id="0" name=""/>
        <dsp:cNvSpPr/>
      </dsp:nvSpPr>
      <dsp:spPr>
        <a:xfrm>
          <a:off x="1765256" y="846"/>
          <a:ext cx="1701390" cy="850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SALUD</a:t>
          </a:r>
          <a:endParaRPr lang="es-ES" sz="1500" kern="1200" dirty="0"/>
        </a:p>
      </dsp:txBody>
      <dsp:txXfrm>
        <a:off x="1765256" y="846"/>
        <a:ext cx="1701390" cy="850695"/>
      </dsp:txXfrm>
    </dsp:sp>
    <dsp:sp modelId="{2B0DDCA3-1F3F-4241-B4B9-5911E1B6BCD3}">
      <dsp:nvSpPr>
        <dsp:cNvPr id="0" name=""/>
        <dsp:cNvSpPr/>
      </dsp:nvSpPr>
      <dsp:spPr>
        <a:xfrm rot="3601958">
          <a:off x="2875034" y="1494043"/>
          <a:ext cx="884936" cy="29774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/>
        </a:p>
      </dsp:txBody>
      <dsp:txXfrm rot="3601958">
        <a:off x="2875034" y="1494043"/>
        <a:ext cx="884936" cy="297743"/>
      </dsp:txXfrm>
    </dsp:sp>
    <dsp:sp modelId="{6331E501-A34C-425C-ADF9-11708822EA70}">
      <dsp:nvSpPr>
        <dsp:cNvPr id="0" name=""/>
        <dsp:cNvSpPr/>
      </dsp:nvSpPr>
      <dsp:spPr>
        <a:xfrm>
          <a:off x="3168357" y="2434288"/>
          <a:ext cx="1701390" cy="850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HÁBITOS ALIMENTACIÓN</a:t>
          </a:r>
          <a:endParaRPr lang="es-ES" sz="1500" kern="1200" dirty="0"/>
        </a:p>
      </dsp:txBody>
      <dsp:txXfrm>
        <a:off x="3168357" y="2434288"/>
        <a:ext cx="1701390" cy="850695"/>
      </dsp:txXfrm>
    </dsp:sp>
    <dsp:sp modelId="{D8DEB724-8A74-4472-8D37-D88A1F0C3119}">
      <dsp:nvSpPr>
        <dsp:cNvPr id="0" name=""/>
        <dsp:cNvSpPr/>
      </dsp:nvSpPr>
      <dsp:spPr>
        <a:xfrm rot="10801036">
          <a:off x="2499036" y="2710341"/>
          <a:ext cx="232472" cy="29774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/>
        </a:p>
      </dsp:txBody>
      <dsp:txXfrm rot="10801036">
        <a:off x="2499036" y="2710341"/>
        <a:ext cx="232472" cy="297743"/>
      </dsp:txXfrm>
    </dsp:sp>
    <dsp:sp modelId="{BE575BD7-D028-44B5-815F-B188587C44FD}">
      <dsp:nvSpPr>
        <dsp:cNvPr id="0" name=""/>
        <dsp:cNvSpPr/>
      </dsp:nvSpPr>
      <dsp:spPr>
        <a:xfrm>
          <a:off x="360796" y="2433442"/>
          <a:ext cx="1701390" cy="850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RENDIMIENTO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(DEPORTE)</a:t>
          </a:r>
        </a:p>
      </dsp:txBody>
      <dsp:txXfrm>
        <a:off x="360796" y="2433442"/>
        <a:ext cx="1701390" cy="850695"/>
      </dsp:txXfrm>
    </dsp:sp>
    <dsp:sp modelId="{BEA2ABF8-30BA-4D2E-9B03-118B0EF2CAE4}">
      <dsp:nvSpPr>
        <dsp:cNvPr id="0" name=""/>
        <dsp:cNvSpPr/>
      </dsp:nvSpPr>
      <dsp:spPr>
        <a:xfrm rot="18000000">
          <a:off x="1471253" y="1493620"/>
          <a:ext cx="884936" cy="29774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/>
        </a:p>
      </dsp:txBody>
      <dsp:txXfrm rot="18000000">
        <a:off x="1471253" y="1493620"/>
        <a:ext cx="884936" cy="29774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DD9546-B6D4-413C-AE0B-F9BC90881103}">
      <dsp:nvSpPr>
        <dsp:cNvPr id="0" name=""/>
        <dsp:cNvSpPr/>
      </dsp:nvSpPr>
      <dsp:spPr>
        <a:xfrm>
          <a:off x="2847426" y="2454077"/>
          <a:ext cx="903839" cy="3348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4564"/>
              </a:lnTo>
              <a:lnTo>
                <a:pt x="903839" y="254564"/>
              </a:lnTo>
              <a:lnTo>
                <a:pt x="903839" y="33480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A43256-066E-4E96-BDFB-897C0B320FAC}">
      <dsp:nvSpPr>
        <dsp:cNvPr id="0" name=""/>
        <dsp:cNvSpPr/>
      </dsp:nvSpPr>
      <dsp:spPr>
        <a:xfrm>
          <a:off x="2847426" y="1140316"/>
          <a:ext cx="125415" cy="208409"/>
        </a:xfrm>
        <a:custGeom>
          <a:avLst/>
          <a:gdLst/>
          <a:ahLst/>
          <a:cxnLst/>
          <a:rect l="0" t="0" r="0" b="0"/>
          <a:pathLst>
            <a:path>
              <a:moveTo>
                <a:pt x="125415" y="0"/>
              </a:moveTo>
              <a:lnTo>
                <a:pt x="125415" y="128164"/>
              </a:lnTo>
              <a:lnTo>
                <a:pt x="0" y="128164"/>
              </a:lnTo>
              <a:lnTo>
                <a:pt x="0" y="2084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BE2DDC-ACEF-4D19-B50D-4FC98FE06756}">
      <dsp:nvSpPr>
        <dsp:cNvPr id="0" name=""/>
        <dsp:cNvSpPr/>
      </dsp:nvSpPr>
      <dsp:spPr>
        <a:xfrm>
          <a:off x="1434711" y="3979381"/>
          <a:ext cx="2635114" cy="5252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5020"/>
              </a:lnTo>
              <a:lnTo>
                <a:pt x="2635114" y="445020"/>
              </a:lnTo>
              <a:lnTo>
                <a:pt x="2635114" y="5252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672741-68B8-426D-B6D9-8CA32C66D41A}">
      <dsp:nvSpPr>
        <dsp:cNvPr id="0" name=""/>
        <dsp:cNvSpPr/>
      </dsp:nvSpPr>
      <dsp:spPr>
        <a:xfrm>
          <a:off x="1118628" y="3979381"/>
          <a:ext cx="316083" cy="537698"/>
        </a:xfrm>
        <a:custGeom>
          <a:avLst/>
          <a:gdLst/>
          <a:ahLst/>
          <a:cxnLst/>
          <a:rect l="0" t="0" r="0" b="0"/>
          <a:pathLst>
            <a:path>
              <a:moveTo>
                <a:pt x="316083" y="0"/>
              </a:moveTo>
              <a:lnTo>
                <a:pt x="316083" y="457453"/>
              </a:lnTo>
              <a:lnTo>
                <a:pt x="0" y="457453"/>
              </a:lnTo>
              <a:lnTo>
                <a:pt x="0" y="53769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E1D63E-0B46-494D-9BEE-2E3C260C038D}">
      <dsp:nvSpPr>
        <dsp:cNvPr id="0" name=""/>
        <dsp:cNvSpPr/>
      </dsp:nvSpPr>
      <dsp:spPr>
        <a:xfrm>
          <a:off x="1434711" y="1140316"/>
          <a:ext cx="1538129" cy="1812012"/>
        </a:xfrm>
        <a:custGeom>
          <a:avLst/>
          <a:gdLst/>
          <a:ahLst/>
          <a:cxnLst/>
          <a:rect l="0" t="0" r="0" b="0"/>
          <a:pathLst>
            <a:path>
              <a:moveTo>
                <a:pt x="1538129" y="0"/>
              </a:moveTo>
              <a:lnTo>
                <a:pt x="1538129" y="1731767"/>
              </a:lnTo>
              <a:lnTo>
                <a:pt x="0" y="1731767"/>
              </a:lnTo>
              <a:lnTo>
                <a:pt x="0" y="18120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FFA9FA-74FF-46F9-8509-E1FFE6AB7BFF}">
      <dsp:nvSpPr>
        <dsp:cNvPr id="0" name=""/>
        <dsp:cNvSpPr/>
      </dsp:nvSpPr>
      <dsp:spPr>
        <a:xfrm>
          <a:off x="2178296" y="2423"/>
          <a:ext cx="1589089" cy="1137892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5C0D11-4558-4EDC-BDA6-7CEBD0293BEB}">
      <dsp:nvSpPr>
        <dsp:cNvPr id="0" name=""/>
        <dsp:cNvSpPr/>
      </dsp:nvSpPr>
      <dsp:spPr>
        <a:xfrm>
          <a:off x="2274541" y="93857"/>
          <a:ext cx="1589089" cy="11378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/>
            <a:t>GRASAS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/>
            <a:t>Consumo diario moderado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/>
            <a:t>Aceite oliva virgen extra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/>
            <a:t>Frutos secos naturales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/>
            <a:t>Pescado azul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Aguacate, Aceitunas</a:t>
          </a:r>
          <a:endParaRPr lang="es-ES" sz="900" kern="1200" dirty="0"/>
        </a:p>
      </dsp:txBody>
      <dsp:txXfrm>
        <a:off x="2274541" y="93857"/>
        <a:ext cx="1589089" cy="1137892"/>
      </dsp:txXfrm>
    </dsp:sp>
    <dsp:sp modelId="{5E59202F-5E4C-493F-AECC-8DC5E9CB2AD5}">
      <dsp:nvSpPr>
        <dsp:cNvPr id="0" name=""/>
        <dsp:cNvSpPr/>
      </dsp:nvSpPr>
      <dsp:spPr>
        <a:xfrm>
          <a:off x="792086" y="2952328"/>
          <a:ext cx="1285249" cy="1027052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5C6E03-6ADD-4094-9E12-41434212FB77}">
      <dsp:nvSpPr>
        <dsp:cNvPr id="0" name=""/>
        <dsp:cNvSpPr/>
      </dsp:nvSpPr>
      <dsp:spPr>
        <a:xfrm>
          <a:off x="888332" y="3043762"/>
          <a:ext cx="1285249" cy="10270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/>
            <a:t>FRUTA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/>
            <a:t>Consumo diario.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/>
            <a:t>Alto poder antioxidante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800" kern="1200" dirty="0"/>
        </a:p>
      </dsp:txBody>
      <dsp:txXfrm>
        <a:off x="888332" y="3043762"/>
        <a:ext cx="1285249" cy="1027052"/>
      </dsp:txXfrm>
    </dsp:sp>
    <dsp:sp modelId="{E1572E91-7FCF-4717-8F04-DB5FFFB150B7}">
      <dsp:nvSpPr>
        <dsp:cNvPr id="0" name=""/>
        <dsp:cNvSpPr/>
      </dsp:nvSpPr>
      <dsp:spPr>
        <a:xfrm>
          <a:off x="-96245" y="4517080"/>
          <a:ext cx="2429747" cy="1384614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E24ACB-1BA8-4208-8708-F959FC7AA74E}">
      <dsp:nvSpPr>
        <dsp:cNvPr id="0" name=""/>
        <dsp:cNvSpPr/>
      </dsp:nvSpPr>
      <dsp:spPr>
        <a:xfrm>
          <a:off x="0" y="4608513"/>
          <a:ext cx="2429747" cy="13846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/>
            <a:t>VERDURAS Y HORTALIZAS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/>
            <a:t>Consumo frecuente y diario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/>
            <a:t>Principal fuente de micronutrientes junto a la fruta. Fundamental en la prevención de enfermedades .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/>
            <a:t>A la plancha, en ensaladas, </a:t>
          </a:r>
          <a:r>
            <a:rPr lang="es-ES" sz="900" kern="1200" dirty="0" err="1"/>
            <a:t>pures</a:t>
          </a:r>
          <a:r>
            <a:rPr lang="es-ES" sz="900" kern="1200" dirty="0"/>
            <a:t> y cremas, combinadas con alimentos más apetecibles para quién tenga más dificultad en comerlas</a:t>
          </a:r>
        </a:p>
      </dsp:txBody>
      <dsp:txXfrm>
        <a:off x="0" y="4608513"/>
        <a:ext cx="2429747" cy="1384614"/>
      </dsp:txXfrm>
    </dsp:sp>
    <dsp:sp modelId="{1D1B46C2-49CA-40F9-A41C-E7B61375ECF9}">
      <dsp:nvSpPr>
        <dsp:cNvPr id="0" name=""/>
        <dsp:cNvSpPr/>
      </dsp:nvSpPr>
      <dsp:spPr>
        <a:xfrm>
          <a:off x="3124754" y="4504647"/>
          <a:ext cx="1890141" cy="1513561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302571-23A4-4B50-BDD6-5BE403F82024}">
      <dsp:nvSpPr>
        <dsp:cNvPr id="0" name=""/>
        <dsp:cNvSpPr/>
      </dsp:nvSpPr>
      <dsp:spPr>
        <a:xfrm>
          <a:off x="3221000" y="4596080"/>
          <a:ext cx="1890141" cy="15135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/>
            <a:t>PROTEINAS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/>
            <a:t>Nutriente esencial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/>
            <a:t>Consumo diario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/>
            <a:t>Carne (no derivados </a:t>
          </a:r>
          <a:r>
            <a:rPr lang="es-ES" sz="900" kern="1200" dirty="0" err="1"/>
            <a:t>carnicos</a:t>
          </a:r>
          <a:r>
            <a:rPr lang="es-ES" sz="900" kern="1200" dirty="0"/>
            <a:t>)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/>
            <a:t>Pescado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/>
            <a:t>Huevos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/>
            <a:t>Marisco, cefalópodos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/>
            <a:t>Lácteos</a:t>
          </a:r>
        </a:p>
      </dsp:txBody>
      <dsp:txXfrm>
        <a:off x="3221000" y="4596080"/>
        <a:ext cx="1890141" cy="1513561"/>
      </dsp:txXfrm>
    </dsp:sp>
    <dsp:sp modelId="{A7E704D5-0E1D-4449-9913-931601ED51C1}">
      <dsp:nvSpPr>
        <dsp:cNvPr id="0" name=""/>
        <dsp:cNvSpPr/>
      </dsp:nvSpPr>
      <dsp:spPr>
        <a:xfrm>
          <a:off x="1631945" y="1348725"/>
          <a:ext cx="2430960" cy="1105351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A05315-7682-4739-8FEF-15C63EDA5526}">
      <dsp:nvSpPr>
        <dsp:cNvPr id="0" name=""/>
        <dsp:cNvSpPr/>
      </dsp:nvSpPr>
      <dsp:spPr>
        <a:xfrm>
          <a:off x="1728191" y="1440158"/>
          <a:ext cx="2430960" cy="1105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/>
            <a:t>LEGUMBRES (consumo frecuente)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0" kern="1200" dirty="0"/>
            <a:t>Alta densidad nutrientes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0" kern="1200" dirty="0"/>
            <a:t>Combinan muy bien con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0" kern="1200" dirty="0"/>
            <a:t>verduras y hortalizas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0" kern="1200" dirty="0"/>
            <a:t>Limitar consumo días pre actividad física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0" kern="1200" dirty="0"/>
            <a:t>Vigilar ingredientes en guisos </a:t>
          </a:r>
        </a:p>
      </dsp:txBody>
      <dsp:txXfrm>
        <a:off x="1728191" y="1440158"/>
        <a:ext cx="2430960" cy="1105351"/>
      </dsp:txXfrm>
    </dsp:sp>
    <dsp:sp modelId="{59EEA8CD-928E-40E6-A018-6ACEA6480AC4}">
      <dsp:nvSpPr>
        <dsp:cNvPr id="0" name=""/>
        <dsp:cNvSpPr/>
      </dsp:nvSpPr>
      <dsp:spPr>
        <a:xfrm>
          <a:off x="2640059" y="2788886"/>
          <a:ext cx="2222411" cy="1403008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86759C-35C4-425B-90DA-646FC1300A96}">
      <dsp:nvSpPr>
        <dsp:cNvPr id="0" name=""/>
        <dsp:cNvSpPr/>
      </dsp:nvSpPr>
      <dsp:spPr>
        <a:xfrm>
          <a:off x="2736305" y="2880319"/>
          <a:ext cx="2222411" cy="14030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/>
            <a:t>CEREALES Y TUBÉRCULOS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0" kern="1200" dirty="0"/>
            <a:t>Priorizar patata, boniato y arroz frente al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0" kern="1200" dirty="0"/>
            <a:t>trigo (sensibilidad e inflamación crónica)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0" kern="1200" dirty="0"/>
            <a:t>Siempre mejor integrales 100%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/>
            <a:t>Consumo moderado o limitar en días de baja actividad física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/>
            <a:t>Priorizar su consumo antes y </a:t>
          </a:r>
          <a:r>
            <a:rPr lang="es-ES" sz="900" b="1" kern="1200" dirty="0" err="1"/>
            <a:t>despues</a:t>
          </a:r>
          <a:r>
            <a:rPr lang="es-ES" sz="900" b="1" kern="1200" dirty="0"/>
            <a:t> de </a:t>
          </a:r>
          <a:r>
            <a:rPr lang="es-ES" sz="900" b="1" kern="1200" dirty="0" smtClean="0"/>
            <a:t>actividad física.</a:t>
          </a:r>
          <a:endParaRPr lang="es-ES" sz="850" b="1" kern="1200" dirty="0"/>
        </a:p>
      </dsp:txBody>
      <dsp:txXfrm>
        <a:off x="2736305" y="2880319"/>
        <a:ext cx="2222411" cy="140300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24E1EB-EE43-4EF6-B1E4-782D58A3D6DC}">
      <dsp:nvSpPr>
        <dsp:cNvPr id="0" name=""/>
        <dsp:cNvSpPr/>
      </dsp:nvSpPr>
      <dsp:spPr>
        <a:xfrm>
          <a:off x="1390715" y="368802"/>
          <a:ext cx="3326373" cy="3326373"/>
        </a:xfrm>
        <a:prstGeom prst="blockArc">
          <a:avLst>
            <a:gd name="adj1" fmla="val 13384107"/>
            <a:gd name="adj2" fmla="val 16187588"/>
            <a:gd name="adj3" fmla="val 342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00590A-1B81-4928-A40B-05CBD2B84BC1}">
      <dsp:nvSpPr>
        <dsp:cNvPr id="0" name=""/>
        <dsp:cNvSpPr/>
      </dsp:nvSpPr>
      <dsp:spPr>
        <a:xfrm>
          <a:off x="1384801" y="375096"/>
          <a:ext cx="3326373" cy="3326373"/>
        </a:xfrm>
        <a:prstGeom prst="blockArc">
          <a:avLst>
            <a:gd name="adj1" fmla="val 10813212"/>
            <a:gd name="adj2" fmla="val 13402268"/>
            <a:gd name="adj3" fmla="val 342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F958E4-CAC0-4B3C-8440-810642DA6F4C}">
      <dsp:nvSpPr>
        <dsp:cNvPr id="0" name=""/>
        <dsp:cNvSpPr/>
      </dsp:nvSpPr>
      <dsp:spPr>
        <a:xfrm>
          <a:off x="1384813" y="368813"/>
          <a:ext cx="3326373" cy="3326373"/>
        </a:xfrm>
        <a:prstGeom prst="blockArc">
          <a:avLst>
            <a:gd name="adj1" fmla="val 8100000"/>
            <a:gd name="adj2" fmla="val 10800000"/>
            <a:gd name="adj3" fmla="val 342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2B4A8E-FF7E-41FE-93C3-72E8DD1E51BE}">
      <dsp:nvSpPr>
        <dsp:cNvPr id="0" name=""/>
        <dsp:cNvSpPr/>
      </dsp:nvSpPr>
      <dsp:spPr>
        <a:xfrm>
          <a:off x="1384813" y="368813"/>
          <a:ext cx="3326373" cy="3326373"/>
        </a:xfrm>
        <a:prstGeom prst="blockArc">
          <a:avLst>
            <a:gd name="adj1" fmla="val 5400000"/>
            <a:gd name="adj2" fmla="val 8100000"/>
            <a:gd name="adj3" fmla="val 342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67B3CE-2786-47EF-9BAD-83BCF6F7DCBB}">
      <dsp:nvSpPr>
        <dsp:cNvPr id="0" name=""/>
        <dsp:cNvSpPr/>
      </dsp:nvSpPr>
      <dsp:spPr>
        <a:xfrm>
          <a:off x="1384813" y="368813"/>
          <a:ext cx="3326373" cy="3326373"/>
        </a:xfrm>
        <a:prstGeom prst="blockArc">
          <a:avLst>
            <a:gd name="adj1" fmla="val 2700000"/>
            <a:gd name="adj2" fmla="val 5400000"/>
            <a:gd name="adj3" fmla="val 342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4CF102-8859-4C0A-9862-A31ADF5244FB}">
      <dsp:nvSpPr>
        <dsp:cNvPr id="0" name=""/>
        <dsp:cNvSpPr/>
      </dsp:nvSpPr>
      <dsp:spPr>
        <a:xfrm>
          <a:off x="1384813" y="368813"/>
          <a:ext cx="3326373" cy="3326373"/>
        </a:xfrm>
        <a:prstGeom prst="blockArc">
          <a:avLst>
            <a:gd name="adj1" fmla="val 0"/>
            <a:gd name="adj2" fmla="val 2700000"/>
            <a:gd name="adj3" fmla="val 342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C39DFE-D9E2-4146-925A-CA736ADBC1CE}">
      <dsp:nvSpPr>
        <dsp:cNvPr id="0" name=""/>
        <dsp:cNvSpPr/>
      </dsp:nvSpPr>
      <dsp:spPr>
        <a:xfrm>
          <a:off x="1384813" y="368813"/>
          <a:ext cx="3326373" cy="3326373"/>
        </a:xfrm>
        <a:prstGeom prst="blockArc">
          <a:avLst>
            <a:gd name="adj1" fmla="val 18900000"/>
            <a:gd name="adj2" fmla="val 0"/>
            <a:gd name="adj3" fmla="val 342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5E13FC-4910-4144-822B-0586A8608634}">
      <dsp:nvSpPr>
        <dsp:cNvPr id="0" name=""/>
        <dsp:cNvSpPr/>
      </dsp:nvSpPr>
      <dsp:spPr>
        <a:xfrm>
          <a:off x="1384813" y="368813"/>
          <a:ext cx="3326373" cy="3326373"/>
        </a:xfrm>
        <a:prstGeom prst="blockArc">
          <a:avLst>
            <a:gd name="adj1" fmla="val 16200000"/>
            <a:gd name="adj2" fmla="val 18900000"/>
            <a:gd name="adj3" fmla="val 342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3E3B87-6F0F-4F30-9C7B-97C3AECB696B}">
      <dsp:nvSpPr>
        <dsp:cNvPr id="0" name=""/>
        <dsp:cNvSpPr/>
      </dsp:nvSpPr>
      <dsp:spPr>
        <a:xfrm>
          <a:off x="2482453" y="1466453"/>
          <a:ext cx="1131093" cy="11310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PÉRDIDA DE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PESO</a:t>
          </a:r>
          <a:endParaRPr lang="es-ES" sz="1400" kern="1200" dirty="0"/>
        </a:p>
      </dsp:txBody>
      <dsp:txXfrm>
        <a:off x="2482453" y="1466453"/>
        <a:ext cx="1131093" cy="1131093"/>
      </dsp:txXfrm>
    </dsp:sp>
    <dsp:sp modelId="{EF5184A6-2D92-4A39-B673-ABD694906811}">
      <dsp:nvSpPr>
        <dsp:cNvPr id="0" name=""/>
        <dsp:cNvSpPr/>
      </dsp:nvSpPr>
      <dsp:spPr>
        <a:xfrm>
          <a:off x="2652117" y="1434"/>
          <a:ext cx="791765" cy="7917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COMPOSICIÓN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CORPORAL</a:t>
          </a:r>
          <a:endParaRPr lang="es-ES" sz="500" kern="1200" dirty="0"/>
        </a:p>
      </dsp:txBody>
      <dsp:txXfrm>
        <a:off x="2652117" y="1434"/>
        <a:ext cx="791765" cy="791765"/>
      </dsp:txXfrm>
    </dsp:sp>
    <dsp:sp modelId="{D4A4870A-40DD-4490-99C2-43D6CB0EE9A9}">
      <dsp:nvSpPr>
        <dsp:cNvPr id="0" name=""/>
        <dsp:cNvSpPr/>
      </dsp:nvSpPr>
      <dsp:spPr>
        <a:xfrm>
          <a:off x="3808012" y="480221"/>
          <a:ext cx="791765" cy="7917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DENSIDAD ENERGÉTICA</a:t>
          </a:r>
          <a:endParaRPr lang="es-ES" sz="500" kern="1200" dirty="0"/>
        </a:p>
      </dsp:txBody>
      <dsp:txXfrm>
        <a:off x="3808012" y="480221"/>
        <a:ext cx="791765" cy="791765"/>
      </dsp:txXfrm>
    </dsp:sp>
    <dsp:sp modelId="{91328665-C1DA-4F22-9B57-3C65C092FFF7}">
      <dsp:nvSpPr>
        <dsp:cNvPr id="0" name=""/>
        <dsp:cNvSpPr/>
      </dsp:nvSpPr>
      <dsp:spPr>
        <a:xfrm>
          <a:off x="4286800" y="1636117"/>
          <a:ext cx="791765" cy="7917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ESTRESORES NEGATIVOS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DISRUPTORES HORMONALES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MEDICACIÓN</a:t>
          </a:r>
        </a:p>
      </dsp:txBody>
      <dsp:txXfrm>
        <a:off x="4286800" y="1636117"/>
        <a:ext cx="791765" cy="791765"/>
      </dsp:txXfrm>
    </dsp:sp>
    <dsp:sp modelId="{BE0911F1-D5DB-471F-BEFE-E7843BA3164C}">
      <dsp:nvSpPr>
        <dsp:cNvPr id="0" name=""/>
        <dsp:cNvSpPr/>
      </dsp:nvSpPr>
      <dsp:spPr>
        <a:xfrm>
          <a:off x="3808012" y="2792012"/>
          <a:ext cx="791765" cy="7917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GENÉTICA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EDAD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GÉNERO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ECONOMIA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 dirty="0"/>
        </a:p>
      </dsp:txBody>
      <dsp:txXfrm>
        <a:off x="3808012" y="2792012"/>
        <a:ext cx="791765" cy="791765"/>
      </dsp:txXfrm>
    </dsp:sp>
    <dsp:sp modelId="{D3380002-0689-4432-8CF1-5C6CBB0A782D}">
      <dsp:nvSpPr>
        <dsp:cNvPr id="0" name=""/>
        <dsp:cNvSpPr/>
      </dsp:nvSpPr>
      <dsp:spPr>
        <a:xfrm>
          <a:off x="2652117" y="3270800"/>
          <a:ext cx="791765" cy="7917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SENSIBILIDAD Y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RESISTENCIA A LA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INSULINA</a:t>
          </a:r>
          <a:endParaRPr lang="es-ES" sz="500" kern="1200" dirty="0"/>
        </a:p>
      </dsp:txBody>
      <dsp:txXfrm>
        <a:off x="2652117" y="3270800"/>
        <a:ext cx="791765" cy="791765"/>
      </dsp:txXfrm>
    </dsp:sp>
    <dsp:sp modelId="{B2D976FF-66AA-4BD1-9B3B-5D38202EA866}">
      <dsp:nvSpPr>
        <dsp:cNvPr id="0" name=""/>
        <dsp:cNvSpPr/>
      </dsp:nvSpPr>
      <dsp:spPr>
        <a:xfrm>
          <a:off x="1496221" y="2792012"/>
          <a:ext cx="791765" cy="7917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ACTIVIDAD FÍSICA</a:t>
          </a:r>
        </a:p>
      </dsp:txBody>
      <dsp:txXfrm>
        <a:off x="1496221" y="2792012"/>
        <a:ext cx="791765" cy="791765"/>
      </dsp:txXfrm>
    </dsp:sp>
    <dsp:sp modelId="{3C4F216D-08AF-4FED-B62A-266F9AEC1301}">
      <dsp:nvSpPr>
        <dsp:cNvPr id="0" name=""/>
        <dsp:cNvSpPr/>
      </dsp:nvSpPr>
      <dsp:spPr>
        <a:xfrm>
          <a:off x="1017434" y="1636117"/>
          <a:ext cx="791765" cy="7917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MECANISMOS DE 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SACIEDAD</a:t>
          </a:r>
          <a:endParaRPr lang="es-ES" sz="500" kern="1200" dirty="0"/>
        </a:p>
      </dsp:txBody>
      <dsp:txXfrm>
        <a:off x="1017434" y="1636117"/>
        <a:ext cx="791765" cy="791765"/>
      </dsp:txXfrm>
    </dsp:sp>
    <dsp:sp modelId="{9A4B0AFE-8D16-4056-A65A-D0CBC38F31AD}">
      <dsp:nvSpPr>
        <dsp:cNvPr id="0" name=""/>
        <dsp:cNvSpPr/>
      </dsp:nvSpPr>
      <dsp:spPr>
        <a:xfrm>
          <a:off x="1463820" y="519828"/>
          <a:ext cx="791765" cy="7917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HORMONAS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-GRELINA 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500" kern="1200" dirty="0" smtClean="0"/>
            <a:t>-LEPTINA</a:t>
          </a:r>
          <a:endParaRPr lang="es-ES" sz="500" kern="1200" dirty="0"/>
        </a:p>
      </dsp:txBody>
      <dsp:txXfrm>
        <a:off x="1463820" y="519828"/>
        <a:ext cx="791765" cy="7917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0.34256</cdr:x>
      <cdr:y>0.775</cdr:y>
    </cdr:from>
    <cdr:to>
      <cdr:x>0.72055</cdr:x>
      <cdr:y>1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2088232" y="3149600"/>
          <a:ext cx="2304256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s-ES" sz="1800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1B8AFC-2D0F-4482-A774-56EC4D9E66A0}" type="datetimeFigureOut">
              <a:rPr lang="es-ES" smtClean="0"/>
              <a:pPr/>
              <a:t>25/03/2020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60F34E-015B-4699-915D-C3A9F62F74C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60F34E-015B-4699-915D-C3A9F62F74C1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25/03/2020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25/03/2020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25/03/2020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5" r:id="rId1"/>
    <p:sldLayoutId id="2147484226" r:id="rId2"/>
    <p:sldLayoutId id="2147484227" r:id="rId3"/>
    <p:sldLayoutId id="2147484228" r:id="rId4"/>
    <p:sldLayoutId id="2147484229" r:id="rId5"/>
    <p:sldLayoutId id="2147484230" r:id="rId6"/>
    <p:sldLayoutId id="2147484231" r:id="rId7"/>
    <p:sldLayoutId id="2147484232" r:id="rId8"/>
    <p:sldLayoutId id="2147484233" r:id="rId9"/>
    <p:sldLayoutId id="2147484234" r:id="rId10"/>
    <p:sldLayoutId id="214748423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Layout" Target="../diagrams/layout2.xml"/><Relationship Id="rId7" Type="http://schemas.openxmlformats.org/officeDocument/2006/relationships/hyperlink" Target="alimentacion%20deportista.pptx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4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755576" y="3429000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Swis721 BlkCn BT" pitchFamily="34" charset="0"/>
              </a:rPr>
              <a:t>“EL </a:t>
            </a:r>
            <a:r>
              <a:rPr lang="es-ES" sz="2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latin typeface="Swis721 BlkCn BT" pitchFamily="34" charset="0"/>
              </a:rPr>
              <a:t>QUE NO TIENE TIEMPO PARA CUIDAR SU SALUD, ALGÚN DIA TENDRÁ QUE TENER TIEMPO, DINERO Y PACIENCIA PARA CUIDAR SU ENFERMEDAD”</a:t>
            </a:r>
            <a:endParaRPr lang="es-ES" sz="20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latin typeface="Swis721 BlkCn BT" pitchFamily="34" charset="0"/>
            </a:endParaRPr>
          </a:p>
        </p:txBody>
      </p:sp>
      <p:pic>
        <p:nvPicPr>
          <p:cNvPr id="6" name="5 Imagen" descr="descarga (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340768"/>
            <a:ext cx="6300699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 redondeado"/>
          <p:cNvSpPr/>
          <p:nvPr/>
        </p:nvSpPr>
        <p:spPr>
          <a:xfrm>
            <a:off x="755576" y="908720"/>
            <a:ext cx="2232248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Exceso de CHO</a:t>
            </a:r>
          </a:p>
          <a:p>
            <a:pPr algn="ctr"/>
            <a:r>
              <a:rPr lang="es-ES" dirty="0" smtClean="0"/>
              <a:t>Sobre todo de</a:t>
            </a:r>
          </a:p>
          <a:p>
            <a:pPr algn="ctr"/>
            <a:r>
              <a:rPr lang="es-ES" dirty="0" smtClean="0"/>
              <a:t>Alimentos procesados </a:t>
            </a:r>
          </a:p>
          <a:p>
            <a:pPr algn="ctr"/>
            <a:endParaRPr lang="es-ES" dirty="0" smtClean="0"/>
          </a:p>
        </p:txBody>
      </p:sp>
      <p:sp>
        <p:nvSpPr>
          <p:cNvPr id="5" name="4 Rectángulo redondeado"/>
          <p:cNvSpPr/>
          <p:nvPr/>
        </p:nvSpPr>
        <p:spPr>
          <a:xfrm>
            <a:off x="755576" y="2348880"/>
            <a:ext cx="223224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Falta de sueño</a:t>
            </a:r>
            <a:endParaRPr lang="es-ES" dirty="0"/>
          </a:p>
        </p:txBody>
      </p:sp>
      <p:sp>
        <p:nvSpPr>
          <p:cNvPr id="7" name="6 Rectángulo redondeado"/>
          <p:cNvSpPr/>
          <p:nvPr/>
        </p:nvSpPr>
        <p:spPr>
          <a:xfrm>
            <a:off x="827584" y="3212976"/>
            <a:ext cx="2232248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Falta de actividad física</a:t>
            </a:r>
            <a:endParaRPr lang="es-ES" dirty="0"/>
          </a:p>
        </p:txBody>
      </p:sp>
      <p:sp>
        <p:nvSpPr>
          <p:cNvPr id="8" name="7 Rectángulo redondeado"/>
          <p:cNvSpPr/>
          <p:nvPr/>
        </p:nvSpPr>
        <p:spPr>
          <a:xfrm>
            <a:off x="755576" y="4365104"/>
            <a:ext cx="2376264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Aumento </a:t>
            </a:r>
            <a:r>
              <a:rPr lang="es-ES" dirty="0" err="1" smtClean="0"/>
              <a:t>estresores</a:t>
            </a:r>
            <a:r>
              <a:rPr lang="es-ES" dirty="0" smtClean="0"/>
              <a:t> </a:t>
            </a:r>
          </a:p>
          <a:p>
            <a:pPr algn="ctr"/>
            <a:r>
              <a:rPr lang="es-ES" dirty="0" smtClean="0"/>
              <a:t>negativos y </a:t>
            </a:r>
            <a:r>
              <a:rPr lang="es-ES" dirty="0" err="1" smtClean="0"/>
              <a:t>disruptores</a:t>
            </a:r>
            <a:r>
              <a:rPr lang="es-ES" dirty="0" smtClean="0"/>
              <a:t> circadianos</a:t>
            </a:r>
            <a:endParaRPr lang="es-ES" dirty="0"/>
          </a:p>
        </p:txBody>
      </p:sp>
      <p:cxnSp>
        <p:nvCxnSpPr>
          <p:cNvPr id="10" name="9 Conector recto de flecha"/>
          <p:cNvCxnSpPr/>
          <p:nvPr/>
        </p:nvCxnSpPr>
        <p:spPr>
          <a:xfrm>
            <a:off x="3347864" y="1556792"/>
            <a:ext cx="144016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>
            <a:off x="3275856" y="2636912"/>
            <a:ext cx="1512168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>
          <a:xfrm flipV="1">
            <a:off x="3419872" y="3356992"/>
            <a:ext cx="136815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 flipV="1">
            <a:off x="3563888" y="3861048"/>
            <a:ext cx="1296144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Elipse"/>
          <p:cNvSpPr/>
          <p:nvPr/>
        </p:nvSpPr>
        <p:spPr>
          <a:xfrm>
            <a:off x="5724128" y="1628800"/>
            <a:ext cx="2843808" cy="26642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RESISTENCIA </a:t>
            </a:r>
          </a:p>
          <a:p>
            <a:pPr algn="ctr"/>
            <a:r>
              <a:rPr lang="es-ES" dirty="0" smtClean="0"/>
              <a:t>A LA INSULINA</a:t>
            </a:r>
            <a:endParaRPr lang="es-ES" dirty="0"/>
          </a:p>
        </p:txBody>
      </p:sp>
      <p:sp>
        <p:nvSpPr>
          <p:cNvPr id="21" name="20 Flecha curvada hacia la izquierda"/>
          <p:cNvSpPr/>
          <p:nvPr/>
        </p:nvSpPr>
        <p:spPr>
          <a:xfrm>
            <a:off x="7380312" y="908720"/>
            <a:ext cx="1584176" cy="446449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4" name="23 Flecha curvada hacia la izquierda"/>
          <p:cNvSpPr/>
          <p:nvPr/>
        </p:nvSpPr>
        <p:spPr>
          <a:xfrm rot="10800000">
            <a:off x="5076056" y="692696"/>
            <a:ext cx="1440163" cy="4464496"/>
          </a:xfrm>
          <a:prstGeom prst="curvedLeftArrow">
            <a:avLst>
              <a:gd name="adj1" fmla="val 25000"/>
              <a:gd name="adj2" fmla="val 79288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6084168" y="5301208"/>
            <a:ext cx="2324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MAYOR NECESIDAD</a:t>
            </a:r>
          </a:p>
          <a:p>
            <a:r>
              <a:rPr lang="es-ES" dirty="0" smtClean="0"/>
              <a:t>INSULINA</a:t>
            </a:r>
            <a:endParaRPr lang="es-ES" dirty="0"/>
          </a:p>
        </p:txBody>
      </p:sp>
      <p:sp>
        <p:nvSpPr>
          <p:cNvPr id="32" name="31 CuadroTexto"/>
          <p:cNvSpPr txBox="1"/>
          <p:nvPr/>
        </p:nvSpPr>
        <p:spPr>
          <a:xfrm>
            <a:off x="5796136" y="404664"/>
            <a:ext cx="2429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PEOR SENSIBILIDAD 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 rot="4027913">
            <a:off x="6670561" y="3321336"/>
            <a:ext cx="318920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HIPERDISPONIBILIDAD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95616" y="1484784"/>
            <a:ext cx="8999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-”A día de hoy la obesidad infantil ha superado la desnutrición infantil a nivel mundial”.</a:t>
            </a:r>
          </a:p>
        </p:txBody>
      </p:sp>
      <p:pic>
        <p:nvPicPr>
          <p:cNvPr id="4" name="3 Imagen" descr="SI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988840"/>
            <a:ext cx="6120680" cy="4258613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83855" y="764704"/>
            <a:ext cx="8960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>
                <a:solidFill>
                  <a:schemeClr val="accent1"/>
                </a:solidFill>
              </a:rPr>
              <a:t>COMEMOS MAL POR ENCIMA DE NUESTRAS POSIBILIDADES </a:t>
            </a:r>
            <a:endParaRPr lang="es-ES" sz="2400" dirty="0">
              <a:solidFill>
                <a:schemeClr val="accent1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0" y="6488668"/>
            <a:ext cx="7402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“</a:t>
            </a:r>
            <a:r>
              <a:rPr lang="es-ES" dirty="0" smtClean="0"/>
              <a:t>Ocho  de cada diez niños con sobrepeso acaban desarrollando obesidad”.</a:t>
            </a:r>
            <a:endParaRPr lang="es-ES" b="1" dirty="0"/>
          </a:p>
        </p:txBody>
      </p:sp>
      <p:sp>
        <p:nvSpPr>
          <p:cNvPr id="12" name="11 Rectángulo"/>
          <p:cNvSpPr/>
          <p:nvPr/>
        </p:nvSpPr>
        <p:spPr>
          <a:xfrm rot="19448095">
            <a:off x="174031" y="2673280"/>
            <a:ext cx="2404055" cy="3077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HIPERPALATALABILIDAD</a:t>
            </a:r>
            <a:endParaRPr lang="es-ES" sz="1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1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5069487" y="5517232"/>
            <a:ext cx="407451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ECONOMÍA</a:t>
            </a:r>
            <a:endParaRPr lang="es-E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" name="14 Rectángulo"/>
          <p:cNvSpPr/>
          <p:nvPr/>
        </p:nvSpPr>
        <p:spPr>
          <a:xfrm rot="1229504">
            <a:off x="395536" y="5013176"/>
            <a:ext cx="269657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HAMBRE EMOCIONAL</a:t>
            </a:r>
            <a:endParaRPr lang="es-ES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15 Rectángulo"/>
          <p:cNvSpPr/>
          <p:nvPr/>
        </p:nvSpPr>
        <p:spPr>
          <a:xfrm rot="3931645">
            <a:off x="4910726" y="3501008"/>
            <a:ext cx="423327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RELACIÓN INSANA CON LA COMIDA</a:t>
            </a:r>
            <a:endParaRPr lang="es-ES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512296" y="3933056"/>
            <a:ext cx="226331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DESCONOCIMIENTO</a:t>
            </a:r>
            <a:endParaRPr lang="es-ES" sz="1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395536" y="5877272"/>
            <a:ext cx="243169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FALTA DE TIEMPO</a:t>
            </a:r>
            <a:endParaRPr lang="es-E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9" name="18 Rectángulo"/>
          <p:cNvSpPr/>
          <p:nvPr/>
        </p:nvSpPr>
        <p:spPr>
          <a:xfrm rot="3855045">
            <a:off x="6298744" y="3420083"/>
            <a:ext cx="26277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IRRESPONSABILIDAD</a:t>
            </a:r>
            <a:endParaRPr lang="es-ES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7WXa35XYAE7JP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74420"/>
            <a:ext cx="9144000" cy="4709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83568" y="692696"/>
            <a:ext cx="7816948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/>
              <a:t>ALIMENTACIÓN ENFOCADA AL DEPORTISTA DE RESISTENCIA</a:t>
            </a:r>
          </a:p>
          <a:p>
            <a:pPr>
              <a:buFontTx/>
              <a:buChar char="-"/>
            </a:pPr>
            <a:r>
              <a:rPr lang="es-ES" b="1" dirty="0" smtClean="0">
                <a:solidFill>
                  <a:srgbClr val="0070C0"/>
                </a:solidFill>
              </a:rPr>
              <a:t>Periodización de CHO.</a:t>
            </a:r>
          </a:p>
          <a:p>
            <a:pPr>
              <a:buFontTx/>
              <a:buChar char="-"/>
            </a:pPr>
            <a:r>
              <a:rPr lang="es-ES" b="1" dirty="0" smtClean="0">
                <a:solidFill>
                  <a:srgbClr val="0070C0"/>
                </a:solidFill>
              </a:rPr>
              <a:t>Flexibilidad metabólica. (Utilización de los diferentes sustratos)</a:t>
            </a:r>
          </a:p>
          <a:p>
            <a:pPr>
              <a:buFontTx/>
              <a:buChar char="-"/>
            </a:pPr>
            <a:r>
              <a:rPr lang="es-ES" b="1" dirty="0" smtClean="0">
                <a:solidFill>
                  <a:srgbClr val="0070C0"/>
                </a:solidFill>
              </a:rPr>
              <a:t>Potenciación de la recuperación.</a:t>
            </a:r>
          </a:p>
          <a:p>
            <a:pPr>
              <a:buFontTx/>
              <a:buChar char="-"/>
            </a:pPr>
            <a:r>
              <a:rPr lang="es-ES" b="1" dirty="0" err="1" smtClean="0">
                <a:solidFill>
                  <a:srgbClr val="0070C0"/>
                </a:solidFill>
              </a:rPr>
              <a:t>Suplementación</a:t>
            </a:r>
            <a:r>
              <a:rPr lang="es-ES" b="1" dirty="0" smtClean="0">
                <a:solidFill>
                  <a:srgbClr val="0070C0"/>
                </a:solidFill>
              </a:rPr>
              <a:t> en el deportista de resistencia.</a:t>
            </a:r>
          </a:p>
          <a:p>
            <a:pPr>
              <a:buFontTx/>
              <a:buChar char="-"/>
            </a:pPr>
            <a:r>
              <a:rPr lang="es-ES" b="1" dirty="0" smtClean="0">
                <a:solidFill>
                  <a:srgbClr val="0070C0"/>
                </a:solidFill>
              </a:rPr>
              <a:t>Ajuste alimentación en </a:t>
            </a:r>
            <a:r>
              <a:rPr lang="es-ES" b="1" dirty="0" err="1" smtClean="0">
                <a:solidFill>
                  <a:srgbClr val="0070C0"/>
                </a:solidFill>
              </a:rPr>
              <a:t>tapering</a:t>
            </a:r>
            <a:r>
              <a:rPr lang="es-ES" b="1" dirty="0" smtClean="0">
                <a:solidFill>
                  <a:srgbClr val="0070C0"/>
                </a:solidFill>
              </a:rPr>
              <a:t> o fase pre competición.</a:t>
            </a:r>
          </a:p>
          <a:p>
            <a:pPr>
              <a:buFontTx/>
              <a:buChar char="-"/>
            </a:pPr>
            <a:r>
              <a:rPr lang="es-ES" b="1" dirty="0" smtClean="0">
                <a:solidFill>
                  <a:srgbClr val="0070C0"/>
                </a:solidFill>
              </a:rPr>
              <a:t>Alimentación durante la competición.</a:t>
            </a:r>
          </a:p>
          <a:p>
            <a:pPr>
              <a:buFontTx/>
              <a:buChar char="-"/>
            </a:pPr>
            <a:r>
              <a:rPr lang="es-ES" b="1" dirty="0" smtClean="0">
                <a:solidFill>
                  <a:srgbClr val="0070C0"/>
                </a:solidFill>
              </a:rPr>
              <a:t>Establecimiento del peso/ forma “ ideal”.</a:t>
            </a:r>
          </a:p>
          <a:p>
            <a:pPr>
              <a:buFontTx/>
              <a:buChar char="-"/>
            </a:pPr>
            <a:endParaRPr lang="es-ES" dirty="0" smtClean="0"/>
          </a:p>
        </p:txBody>
      </p:sp>
      <p:sp>
        <p:nvSpPr>
          <p:cNvPr id="4" name="3 CuadroTexto"/>
          <p:cNvSpPr txBox="1"/>
          <p:nvPr/>
        </p:nvSpPr>
        <p:spPr>
          <a:xfrm>
            <a:off x="755576" y="4005064"/>
            <a:ext cx="676948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/>
              <a:t>ALIMENTACIÓN ENFOCADA AL DEPORTISTA FITNESS</a:t>
            </a:r>
          </a:p>
          <a:p>
            <a:r>
              <a:rPr lang="es-ES" b="1" dirty="0" smtClean="0">
                <a:solidFill>
                  <a:srgbClr val="0070C0"/>
                </a:solidFill>
              </a:rPr>
              <a:t>-Activación vía </a:t>
            </a:r>
            <a:r>
              <a:rPr lang="es-ES" b="1" dirty="0" err="1" smtClean="0">
                <a:solidFill>
                  <a:srgbClr val="0070C0"/>
                </a:solidFill>
              </a:rPr>
              <a:t>mTOR</a:t>
            </a:r>
            <a:r>
              <a:rPr lang="es-ES" b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es-ES" b="1" dirty="0" smtClean="0">
                <a:solidFill>
                  <a:srgbClr val="0070C0"/>
                </a:solidFill>
              </a:rPr>
              <a:t>-</a:t>
            </a:r>
            <a:r>
              <a:rPr lang="es-ES" b="1" dirty="0" err="1" smtClean="0">
                <a:solidFill>
                  <a:srgbClr val="0070C0"/>
                </a:solidFill>
              </a:rPr>
              <a:t>Suplementación</a:t>
            </a:r>
            <a:r>
              <a:rPr lang="es-ES" b="1" dirty="0" smtClean="0">
                <a:solidFill>
                  <a:srgbClr val="0070C0"/>
                </a:solidFill>
              </a:rPr>
              <a:t> en el deportista </a:t>
            </a:r>
            <a:r>
              <a:rPr lang="es-ES" b="1" dirty="0" err="1" smtClean="0">
                <a:solidFill>
                  <a:srgbClr val="0070C0"/>
                </a:solidFill>
              </a:rPr>
              <a:t>fitness</a:t>
            </a:r>
            <a:endParaRPr lang="es-ES" b="1" dirty="0" smtClean="0">
              <a:solidFill>
                <a:srgbClr val="0070C0"/>
              </a:solidFill>
            </a:endParaRPr>
          </a:p>
          <a:p>
            <a:r>
              <a:rPr lang="es-ES" b="1" dirty="0" smtClean="0">
                <a:solidFill>
                  <a:srgbClr val="0070C0"/>
                </a:solidFill>
              </a:rPr>
              <a:t>-Periodización de las fases de “volumen” y “definición”</a:t>
            </a:r>
          </a:p>
          <a:p>
            <a:endParaRPr lang="es-E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Imagen" descr="descarg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2714625" cy="1685925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979712" y="40050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8" name="7 Rectángulo"/>
          <p:cNvSpPr/>
          <p:nvPr/>
        </p:nvSpPr>
        <p:spPr>
          <a:xfrm>
            <a:off x="205591" y="260648"/>
            <a:ext cx="877740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LOS ENGRANAJES DE LA SALUD</a:t>
            </a:r>
            <a:endParaRPr lang="es-ES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graphicFrame>
        <p:nvGraphicFramePr>
          <p:cNvPr id="10" name="9 Diagrama"/>
          <p:cNvGraphicFramePr/>
          <p:nvPr/>
        </p:nvGraphicFramePr>
        <p:xfrm>
          <a:off x="935088" y="980728"/>
          <a:ext cx="820891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23528" y="548680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 smtClean="0">
                <a:solidFill>
                  <a:srgbClr val="0070C0"/>
                </a:solidFill>
                <a:latin typeface="Impact" pitchFamily="34" charset="0"/>
              </a:rPr>
              <a:t>ALIMENTACIÓN VS NUTRICIÓN</a:t>
            </a:r>
            <a:endParaRPr lang="es-ES" sz="3600" dirty="0">
              <a:solidFill>
                <a:srgbClr val="0070C0"/>
              </a:solidFill>
              <a:latin typeface="Impact" pitchFamily="34" charset="0"/>
            </a:endParaRPr>
          </a:p>
        </p:txBody>
      </p:sp>
      <p:graphicFrame>
        <p:nvGraphicFramePr>
          <p:cNvPr id="3" name="2 Diagrama"/>
          <p:cNvGraphicFramePr/>
          <p:nvPr/>
        </p:nvGraphicFramePr>
        <p:xfrm>
          <a:off x="1547664" y="105273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6 Gráfico">
            <a:hlinkClick r:id="rId7" action="ppaction://hlinkpres?slideindex=1&amp;slidetitle="/>
          </p:cNvPr>
          <p:cNvGraphicFramePr/>
          <p:nvPr/>
        </p:nvGraphicFramePr>
        <p:xfrm>
          <a:off x="1547664" y="836712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899592" y="4365104"/>
            <a:ext cx="2448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Proceso consciente en el que nosotros tenemos la voluntad de escoger.</a:t>
            </a:r>
          </a:p>
          <a:p>
            <a:r>
              <a:rPr lang="es-ES" dirty="0" smtClean="0"/>
              <a:t>En la alimentación comienza la nutrición.</a:t>
            </a:r>
          </a:p>
        </p:txBody>
      </p:sp>
      <p:sp>
        <p:nvSpPr>
          <p:cNvPr id="9" name="8 Rectángulo"/>
          <p:cNvSpPr/>
          <p:nvPr/>
        </p:nvSpPr>
        <p:spPr>
          <a:xfrm>
            <a:off x="3563888" y="436510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 smtClean="0"/>
              <a:t>Proceso biológico. </a:t>
            </a:r>
          </a:p>
          <a:p>
            <a:r>
              <a:rPr lang="es-ES" dirty="0" smtClean="0"/>
              <a:t>Alimentos pasan a ser</a:t>
            </a:r>
          </a:p>
          <a:p>
            <a:r>
              <a:rPr lang="es-ES" dirty="0" smtClean="0"/>
              <a:t>nutrientes.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CHO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PROT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LIP</a:t>
            </a:r>
          </a:p>
          <a:p>
            <a:pPr>
              <a:buFont typeface="Arial" pitchFamily="34" charset="0"/>
              <a:buChar char="•"/>
            </a:pPr>
            <a:endParaRPr lang="es-ES" dirty="0" smtClean="0"/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MIN Y VIT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5796136" y="4437112"/>
            <a:ext cx="31033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Estado de completo </a:t>
            </a:r>
          </a:p>
          <a:p>
            <a:r>
              <a:rPr lang="es-ES" dirty="0" smtClean="0"/>
              <a:t>Bienestar físico, mental y social</a:t>
            </a:r>
          </a:p>
          <a:p>
            <a:r>
              <a:rPr lang="es-ES" dirty="0" smtClean="0"/>
              <a:t>y no solamente la ausencia</a:t>
            </a:r>
          </a:p>
          <a:p>
            <a:r>
              <a:rPr lang="es-ES" dirty="0" smtClean="0"/>
              <a:t>de </a:t>
            </a:r>
            <a:r>
              <a:rPr lang="es-ES" dirty="0" err="1" smtClean="0"/>
              <a:t>enfermerdad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827584" y="836712"/>
            <a:ext cx="799288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0070C0"/>
                </a:solidFill>
                <a:latin typeface="Arial Black" pitchFamily="34" charset="0"/>
              </a:rPr>
              <a:t>ASPECTOS CLAVES A LA HORA DE PLANIFICAR LA ALIMENTACIÓN DE UNA PERSONA</a:t>
            </a:r>
          </a:p>
          <a:p>
            <a:endParaRPr lang="es-ES" sz="1600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s-ES" sz="1600" dirty="0" smtClean="0">
                <a:solidFill>
                  <a:srgbClr val="0070C0"/>
                </a:solidFill>
                <a:latin typeface="Arial Black" pitchFamily="34" charset="0"/>
              </a:rPr>
              <a:t>Adaptabilidad plan de alimentación al individuo</a:t>
            </a:r>
          </a:p>
          <a:p>
            <a:pPr>
              <a:buFont typeface="Arial" pitchFamily="34" charset="0"/>
              <a:buChar char="•"/>
            </a:pPr>
            <a:r>
              <a:rPr lang="es-ES" sz="1600" dirty="0" smtClean="0">
                <a:solidFill>
                  <a:srgbClr val="0070C0"/>
                </a:solidFill>
                <a:latin typeface="Arial Black" pitchFamily="34" charset="0"/>
              </a:rPr>
              <a:t>Estructurar alimentación acorde a posibilidades individuo</a:t>
            </a:r>
          </a:p>
          <a:p>
            <a:pPr>
              <a:buFont typeface="Arial" pitchFamily="34" charset="0"/>
              <a:buChar char="•"/>
            </a:pPr>
            <a:r>
              <a:rPr lang="es-ES" sz="1600" dirty="0" smtClean="0">
                <a:solidFill>
                  <a:srgbClr val="0070C0"/>
                </a:solidFill>
                <a:latin typeface="Arial Black" pitchFamily="34" charset="0"/>
              </a:rPr>
              <a:t>Trazar plan de actuación fijando objetivo a corto y medio plazo</a:t>
            </a:r>
          </a:p>
          <a:p>
            <a:pPr>
              <a:buFont typeface="Arial" pitchFamily="34" charset="0"/>
              <a:buChar char="•"/>
            </a:pPr>
            <a:r>
              <a:rPr lang="es-ES" sz="1600" dirty="0" smtClean="0">
                <a:solidFill>
                  <a:srgbClr val="0070C0"/>
                </a:solidFill>
                <a:latin typeface="Arial Black" pitchFamily="34" charset="0"/>
              </a:rPr>
              <a:t>Identificar perfil del </a:t>
            </a:r>
            <a:r>
              <a:rPr lang="es-ES" sz="1600" dirty="0" smtClean="0">
                <a:solidFill>
                  <a:srgbClr val="0070C0"/>
                </a:solidFill>
                <a:latin typeface="Arial Black" pitchFamily="34" charset="0"/>
              </a:rPr>
              <a:t>individuo</a:t>
            </a:r>
          </a:p>
          <a:p>
            <a:pPr>
              <a:buFont typeface="Arial" pitchFamily="34" charset="0"/>
              <a:buChar char="•"/>
            </a:pPr>
            <a:r>
              <a:rPr lang="es-ES" sz="1600" dirty="0" smtClean="0">
                <a:solidFill>
                  <a:srgbClr val="0070C0"/>
                </a:solidFill>
                <a:latin typeface="Arial Black" pitchFamily="34" charset="0"/>
              </a:rPr>
              <a:t>Generar </a:t>
            </a:r>
            <a:r>
              <a:rPr lang="es-ES" sz="1600" dirty="0" smtClean="0">
                <a:solidFill>
                  <a:srgbClr val="0070C0"/>
                </a:solidFill>
                <a:latin typeface="Arial Black" pitchFamily="34" charset="0"/>
              </a:rPr>
              <a:t>un aprendizaje continuo y proporcionar herramientas </a:t>
            </a:r>
          </a:p>
          <a:p>
            <a:pPr>
              <a:buFont typeface="Arial" pitchFamily="34" charset="0"/>
              <a:buChar char="•"/>
            </a:pPr>
            <a:r>
              <a:rPr lang="es-ES" sz="1600" dirty="0" smtClean="0">
                <a:solidFill>
                  <a:srgbClr val="0070C0"/>
                </a:solidFill>
                <a:latin typeface="Arial Black" pitchFamily="34" charset="0"/>
              </a:rPr>
              <a:t>Adherencia y sostenibilidad. </a:t>
            </a:r>
          </a:p>
          <a:p>
            <a:endParaRPr lang="es-ES" dirty="0" smtClean="0">
              <a:solidFill>
                <a:srgbClr val="0070C0"/>
              </a:solidFill>
              <a:latin typeface="Arial Black" pitchFamily="34" charset="0"/>
            </a:endParaRPr>
          </a:p>
          <a:p>
            <a:endParaRPr lang="es-ES" dirty="0" smtClean="0">
              <a:solidFill>
                <a:srgbClr val="0070C0"/>
              </a:solidFill>
              <a:latin typeface="Arial Black" pitchFamily="34" charset="0"/>
            </a:endParaRPr>
          </a:p>
        </p:txBody>
      </p:sp>
      <p:graphicFrame>
        <p:nvGraphicFramePr>
          <p:cNvPr id="9" name="8 Diagrama"/>
          <p:cNvGraphicFramePr/>
          <p:nvPr/>
        </p:nvGraphicFramePr>
        <p:xfrm>
          <a:off x="611560" y="3356992"/>
          <a:ext cx="5231904" cy="3284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text3225-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692696"/>
            <a:ext cx="6742095" cy="3600400"/>
          </a:xfrm>
          <a:prstGeom prst="rect">
            <a:avLst/>
          </a:prstGeom>
        </p:spPr>
      </p:pic>
      <p:pic>
        <p:nvPicPr>
          <p:cNvPr id="3" name="2 Imagen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322837"/>
            <a:ext cx="3809671" cy="253516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escarg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88640"/>
            <a:ext cx="2762250" cy="16573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2 Imagen" descr="descarga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188640"/>
            <a:ext cx="2619375" cy="1752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3 Distinto de"/>
          <p:cNvSpPr/>
          <p:nvPr/>
        </p:nvSpPr>
        <p:spPr>
          <a:xfrm>
            <a:off x="3865568" y="757684"/>
            <a:ext cx="1368152" cy="1008112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5" name="4 Imagen" descr="carlos-ros-balance-pattico-6-63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79712" y="2695193"/>
            <a:ext cx="5544616" cy="41628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5 Rectángulo"/>
          <p:cNvSpPr/>
          <p:nvPr/>
        </p:nvSpPr>
        <p:spPr>
          <a:xfrm>
            <a:off x="857490" y="2132856"/>
            <a:ext cx="213186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150 Kcal galletas</a:t>
            </a:r>
            <a:endParaRPr lang="es-E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5148064" y="2132856"/>
            <a:ext cx="37136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150 Kcal Almendras naturales</a:t>
            </a:r>
            <a:endParaRPr lang="es-E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899592" y="548680"/>
          <a:ext cx="7128792" cy="6109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Rectángulo"/>
          <p:cNvSpPr/>
          <p:nvPr/>
        </p:nvSpPr>
        <p:spPr>
          <a:xfrm>
            <a:off x="738246" y="0"/>
            <a:ext cx="748326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3600" b="1" cap="none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 PIRAMIDE ALIMENTICIA </a:t>
            </a:r>
            <a:r>
              <a:rPr lang="es-ES" sz="3600" b="1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 MOVE</a:t>
            </a:r>
            <a:endParaRPr lang="es-ES" sz="3600" b="1" cap="none" spc="50" dirty="0">
              <a:ln w="11430"/>
              <a:solidFill>
                <a:srgbClr val="00B0F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5 Imagen" descr="images (4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84168" y="4005064"/>
            <a:ext cx="2813427" cy="1872208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6 Imagen" descr="descarga (2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620688"/>
            <a:ext cx="2483768" cy="12979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-1692696" y="836712"/>
            <a:ext cx="1213019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LA PÉRDIDA DE PESO EN INDIVIDUOS SANOS</a:t>
            </a:r>
            <a:endParaRPr lang="es-ES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aphicFrame>
        <p:nvGraphicFramePr>
          <p:cNvPr id="3" name="2 Diagrama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circulo-vicioso-azucar-o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7" y="1060581"/>
            <a:ext cx="7272808" cy="5608780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23528" y="188640"/>
            <a:ext cx="83593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¿GLÚCIDOS EN EXCESO?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502</TotalTime>
  <Words>531</Words>
  <Application>Microsoft Office PowerPoint</Application>
  <PresentationFormat>Presentación en pantalla (4:3)</PresentationFormat>
  <Paragraphs>132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Flujo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carlos mancebo rodrigo</dc:creator>
  <cp:lastModifiedBy>carlos mancebo rodrigo</cp:lastModifiedBy>
  <cp:revision>48</cp:revision>
  <dcterms:created xsi:type="dcterms:W3CDTF">2018-02-06T18:36:04Z</dcterms:created>
  <dcterms:modified xsi:type="dcterms:W3CDTF">2020-03-25T16:16:40Z</dcterms:modified>
</cp:coreProperties>
</file>